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1" r:id="rId4"/>
    <p:sldId id="264" r:id="rId5"/>
    <p:sldId id="262" r:id="rId6"/>
    <p:sldId id="268" r:id="rId7"/>
    <p:sldId id="270" r:id="rId8"/>
    <p:sldId id="269" r:id="rId9"/>
    <p:sldId id="267" r:id="rId10"/>
    <p:sldId id="274" r:id="rId11"/>
    <p:sldId id="284" r:id="rId12"/>
    <p:sldId id="283" r:id="rId13"/>
    <p:sldId id="272" r:id="rId14"/>
    <p:sldId id="285" r:id="rId15"/>
    <p:sldId id="275" r:id="rId16"/>
    <p:sldId id="273" r:id="rId17"/>
    <p:sldId id="278" r:id="rId18"/>
    <p:sldId id="279" r:id="rId19"/>
    <p:sldId id="277" r:id="rId20"/>
    <p:sldId id="276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97"/>
    <p:restoredTop sz="96803"/>
  </p:normalViewPr>
  <p:slideViewPr>
    <p:cSldViewPr snapToGrid="0" snapToObjects="1">
      <p:cViewPr>
        <p:scale>
          <a:sx n="125" d="100"/>
          <a:sy n="125" d="100"/>
        </p:scale>
        <p:origin x="1240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5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Work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Work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Workbook1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Workbook1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7023925942837"/>
          <c:y val="0.067414061483524"/>
          <c:w val="0.689199786419333"/>
          <c:h val="0.6247265310524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Top-5 error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Sheet1!$G$2:$G$11</c:f>
              <c:strCache>
                <c:ptCount val="10"/>
                <c:pt idx="0">
                  <c:v>AlexNet</c:v>
                </c:pt>
                <c:pt idx="1">
                  <c:v>Inception-V1</c:v>
                </c:pt>
                <c:pt idx="2">
                  <c:v>VGG-16</c:v>
                </c:pt>
                <c:pt idx="3">
                  <c:v>VGG-19</c:v>
                </c:pt>
                <c:pt idx="4">
                  <c:v>ResNet-18</c:v>
                </c:pt>
                <c:pt idx="5">
                  <c:v>ResNet-34</c:v>
                </c:pt>
                <c:pt idx="6">
                  <c:v>ResNet-50</c:v>
                </c:pt>
                <c:pt idx="7">
                  <c:v>ResNet-101</c:v>
                </c:pt>
                <c:pt idx="8">
                  <c:v>ResNet-152</c:v>
                </c:pt>
                <c:pt idx="9">
                  <c:v>ResNet-200</c:v>
                </c:pt>
              </c:strCache>
            </c:strRef>
          </c:cat>
          <c:val>
            <c:numRef>
              <c:f>Sheet1!$H$2:$H$11</c:f>
              <c:numCache>
                <c:formatCode>General</c:formatCode>
                <c:ptCount val="10"/>
                <c:pt idx="0">
                  <c:v>19.8</c:v>
                </c:pt>
                <c:pt idx="1">
                  <c:v>10.07</c:v>
                </c:pt>
                <c:pt idx="2">
                  <c:v>8.8</c:v>
                </c:pt>
                <c:pt idx="3">
                  <c:v>9.0</c:v>
                </c:pt>
                <c:pt idx="4">
                  <c:v>10.76</c:v>
                </c:pt>
                <c:pt idx="5">
                  <c:v>8.739999999999998</c:v>
                </c:pt>
                <c:pt idx="6">
                  <c:v>7.02</c:v>
                </c:pt>
                <c:pt idx="7">
                  <c:v>6.21</c:v>
                </c:pt>
                <c:pt idx="8">
                  <c:v>6.159999999999997</c:v>
                </c:pt>
                <c:pt idx="9">
                  <c:v>5.79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70067088"/>
        <c:axId val="-2070063888"/>
      </c:barChart>
      <c:scatterChart>
        <c:scatterStyle val="lineMarker"/>
        <c:varyColors val="0"/>
        <c:ser>
          <c:idx val="1"/>
          <c:order val="1"/>
          <c:tx>
            <c:strRef>
              <c:f>Sheet1!$I$1</c:f>
              <c:strCache>
                <c:ptCount val="1"/>
                <c:pt idx="0">
                  <c:v>Time per frame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Sheet1!$G$2:$G$11</c:f>
              <c:strCache>
                <c:ptCount val="10"/>
                <c:pt idx="0">
                  <c:v>AlexNet</c:v>
                </c:pt>
                <c:pt idx="1">
                  <c:v>Inception-V1</c:v>
                </c:pt>
                <c:pt idx="2">
                  <c:v>VGG-16</c:v>
                </c:pt>
                <c:pt idx="3">
                  <c:v>VGG-19</c:v>
                </c:pt>
                <c:pt idx="4">
                  <c:v>ResNet-18</c:v>
                </c:pt>
                <c:pt idx="5">
                  <c:v>ResNet-34</c:v>
                </c:pt>
                <c:pt idx="6">
                  <c:v>ResNet-50</c:v>
                </c:pt>
                <c:pt idx="7">
                  <c:v>ResNet-101</c:v>
                </c:pt>
                <c:pt idx="8">
                  <c:v>ResNet-152</c:v>
                </c:pt>
                <c:pt idx="9">
                  <c:v>ResNet-200</c:v>
                </c:pt>
              </c:strCache>
            </c:strRef>
          </c:xVal>
          <c:yVal>
            <c:numRef>
              <c:f>Sheet1!$I$2:$I$11</c:f>
              <c:numCache>
                <c:formatCode>General</c:formatCode>
                <c:ptCount val="10"/>
                <c:pt idx="0">
                  <c:v>14.56</c:v>
                </c:pt>
                <c:pt idx="1">
                  <c:v>39.14</c:v>
                </c:pt>
                <c:pt idx="2">
                  <c:v>128.62</c:v>
                </c:pt>
                <c:pt idx="3">
                  <c:v>147.32</c:v>
                </c:pt>
                <c:pt idx="4">
                  <c:v>31.54</c:v>
                </c:pt>
                <c:pt idx="5">
                  <c:v>51.59</c:v>
                </c:pt>
                <c:pt idx="6">
                  <c:v>103.58</c:v>
                </c:pt>
                <c:pt idx="7">
                  <c:v>156.44</c:v>
                </c:pt>
                <c:pt idx="8">
                  <c:v>217.91</c:v>
                </c:pt>
                <c:pt idx="9">
                  <c:v>296.51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69780736"/>
        <c:axId val="-2069368128"/>
      </c:scatterChart>
      <c:catAx>
        <c:axId val="-2070067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0063888"/>
        <c:crosses val="autoZero"/>
        <c:auto val="1"/>
        <c:lblAlgn val="ctr"/>
        <c:lblOffset val="100"/>
        <c:noMultiLvlLbl val="0"/>
      </c:catAx>
      <c:valAx>
        <c:axId val="-2070063888"/>
        <c:scaling>
          <c:orientation val="minMax"/>
          <c:max val="2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7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Top-5 error 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7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0067088"/>
        <c:crosses val="autoZero"/>
        <c:crossBetween val="between"/>
      </c:valAx>
      <c:valAx>
        <c:axId val="-206936812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7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Processing time per frame (ms)</a:t>
                </a:r>
              </a:p>
            </c:rich>
          </c:tx>
          <c:layout>
            <c:manualLayout>
              <c:xMode val="edge"/>
              <c:yMode val="edge"/>
              <c:x val="0.926592243125"/>
              <c:y val="0.01764347644793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7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69780736"/>
        <c:crosses val="max"/>
        <c:crossBetween val="midCat"/>
      </c:valAx>
      <c:valAx>
        <c:axId val="-20697807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693681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1994323966246"/>
          <c:y val="0.0839152501294652"/>
          <c:w val="0.564066205544619"/>
          <c:h val="0.1093606429405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7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Sheet5!$F$1:$F$100</c:f>
              <c:numCache>
                <c:formatCode>General</c:formatCode>
                <c:ptCount val="100"/>
                <c:pt idx="0">
                  <c:v>3.333333333333333</c:v>
                </c:pt>
                <c:pt idx="1">
                  <c:v>3.448275862068965</c:v>
                </c:pt>
                <c:pt idx="2">
                  <c:v>3.571428571428571</c:v>
                </c:pt>
                <c:pt idx="3">
                  <c:v>3.703703703703703</c:v>
                </c:pt>
                <c:pt idx="4">
                  <c:v>3.846153846153846</c:v>
                </c:pt>
                <c:pt idx="5">
                  <c:v>4.0</c:v>
                </c:pt>
                <c:pt idx="6">
                  <c:v>4.166666666666666</c:v>
                </c:pt>
                <c:pt idx="7">
                  <c:v>4.347826086956521</c:v>
                </c:pt>
                <c:pt idx="8">
                  <c:v>4.545454545454546</c:v>
                </c:pt>
                <c:pt idx="9">
                  <c:v>4.761904761904762</c:v>
                </c:pt>
                <c:pt idx="10">
                  <c:v>5.0</c:v>
                </c:pt>
                <c:pt idx="11">
                  <c:v>5.263157894736842</c:v>
                </c:pt>
                <c:pt idx="12">
                  <c:v>5.555555555555547</c:v>
                </c:pt>
                <c:pt idx="13">
                  <c:v>5.882352941176467</c:v>
                </c:pt>
                <c:pt idx="14">
                  <c:v>6.25</c:v>
                </c:pt>
                <c:pt idx="15">
                  <c:v>6.666666666666667</c:v>
                </c:pt>
                <c:pt idx="16">
                  <c:v>7.142857142857141</c:v>
                </c:pt>
                <c:pt idx="17">
                  <c:v>7.692307692307692</c:v>
                </c:pt>
                <c:pt idx="18">
                  <c:v>8.333333333333332</c:v>
                </c:pt>
                <c:pt idx="19">
                  <c:v>9.09090909090909</c:v>
                </c:pt>
                <c:pt idx="20">
                  <c:v>10.0</c:v>
                </c:pt>
                <c:pt idx="21">
                  <c:v>11.11111111111111</c:v>
                </c:pt>
                <c:pt idx="22">
                  <c:v>12.5</c:v>
                </c:pt>
                <c:pt idx="23">
                  <c:v>14.28571428571428</c:v>
                </c:pt>
                <c:pt idx="24">
                  <c:v>16.66666666666666</c:v>
                </c:pt>
                <c:pt idx="25">
                  <c:v>20.0</c:v>
                </c:pt>
                <c:pt idx="26">
                  <c:v>25.0</c:v>
                </c:pt>
                <c:pt idx="27">
                  <c:v>33.33333333333333</c:v>
                </c:pt>
                <c:pt idx="28">
                  <c:v>50.0</c:v>
                </c:pt>
                <c:pt idx="29">
                  <c:v>100.0</c:v>
                </c:pt>
              </c:numCache>
            </c:numRef>
          </c:xVal>
          <c:yVal>
            <c:numRef>
              <c:f>Sheet5!$G$1:$G$100</c:f>
              <c:numCache>
                <c:formatCode>General</c:formatCode>
                <c:ptCount val="100"/>
                <c:pt idx="0">
                  <c:v>26.36684755695121</c:v>
                </c:pt>
                <c:pt idx="1">
                  <c:v>27.97451852492224</c:v>
                </c:pt>
                <c:pt idx="2">
                  <c:v>41.31128598191798</c:v>
                </c:pt>
                <c:pt idx="3">
                  <c:v>36.39033427295107</c:v>
                </c:pt>
                <c:pt idx="4">
                  <c:v>43.50934859713558</c:v>
                </c:pt>
                <c:pt idx="5">
                  <c:v>45.54032694550875</c:v>
                </c:pt>
                <c:pt idx="6">
                  <c:v>45.1695769751609</c:v>
                </c:pt>
                <c:pt idx="7">
                  <c:v>41.4828779406218</c:v>
                </c:pt>
                <c:pt idx="8">
                  <c:v>45.98918979291477</c:v>
                </c:pt>
                <c:pt idx="9">
                  <c:v>48.56505467817956</c:v>
                </c:pt>
                <c:pt idx="10">
                  <c:v>49.06896246195883</c:v>
                </c:pt>
                <c:pt idx="11">
                  <c:v>55.9847404188767</c:v>
                </c:pt>
                <c:pt idx="12">
                  <c:v>54.17182642423536</c:v>
                </c:pt>
                <c:pt idx="13">
                  <c:v>56.08001027815227</c:v>
                </c:pt>
                <c:pt idx="14">
                  <c:v>57.85091141613892</c:v>
                </c:pt>
                <c:pt idx="15">
                  <c:v>60.97377980680873</c:v>
                </c:pt>
                <c:pt idx="16">
                  <c:v>61.86964564608827</c:v>
                </c:pt>
                <c:pt idx="17">
                  <c:v>63.84621318061014</c:v>
                </c:pt>
                <c:pt idx="18">
                  <c:v>64.7660932446122</c:v>
                </c:pt>
                <c:pt idx="19">
                  <c:v>66.66527395339961</c:v>
                </c:pt>
                <c:pt idx="20">
                  <c:v>68.59232192013786</c:v>
                </c:pt>
                <c:pt idx="21">
                  <c:v>70.2985562894485</c:v>
                </c:pt>
                <c:pt idx="22">
                  <c:v>70.948089910306</c:v>
                </c:pt>
                <c:pt idx="23">
                  <c:v>72.3832826249363</c:v>
                </c:pt>
                <c:pt idx="24">
                  <c:v>73.4435256397694</c:v>
                </c:pt>
                <c:pt idx="25">
                  <c:v>74.7111462142217</c:v>
                </c:pt>
                <c:pt idx="26">
                  <c:v>75.54270991844055</c:v>
                </c:pt>
                <c:pt idx="27">
                  <c:v>76.41425951805462</c:v>
                </c:pt>
                <c:pt idx="28">
                  <c:v>77.15744863390675</c:v>
                </c:pt>
                <c:pt idx="29">
                  <c:v>77.69978269191788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6218608"/>
        <c:axId val="-2025060880"/>
      </c:scatterChart>
      <c:valAx>
        <c:axId val="2046218608"/>
        <c:scaling>
          <c:orientation val="minMax"/>
          <c:max val="10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5060880"/>
        <c:crosses val="autoZero"/>
        <c:crossBetween val="midCat"/>
      </c:valAx>
      <c:valAx>
        <c:axId val="-2025060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6218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Sheet5!$F$1:$F$100</c:f>
              <c:numCache>
                <c:formatCode>General</c:formatCode>
                <c:ptCount val="100"/>
                <c:pt idx="0">
                  <c:v>3.333333333333333</c:v>
                </c:pt>
                <c:pt idx="1">
                  <c:v>3.448275862068965</c:v>
                </c:pt>
                <c:pt idx="2">
                  <c:v>3.571428571428571</c:v>
                </c:pt>
                <c:pt idx="3">
                  <c:v>3.703703703703703</c:v>
                </c:pt>
                <c:pt idx="4">
                  <c:v>3.846153846153846</c:v>
                </c:pt>
                <c:pt idx="5">
                  <c:v>4.0</c:v>
                </c:pt>
                <c:pt idx="6">
                  <c:v>4.166666666666666</c:v>
                </c:pt>
                <c:pt idx="7">
                  <c:v>4.347826086956521</c:v>
                </c:pt>
                <c:pt idx="8">
                  <c:v>4.545454545454546</c:v>
                </c:pt>
                <c:pt idx="9">
                  <c:v>4.761904761904762</c:v>
                </c:pt>
                <c:pt idx="10">
                  <c:v>5.0</c:v>
                </c:pt>
                <c:pt idx="11">
                  <c:v>5.263157894736842</c:v>
                </c:pt>
                <c:pt idx="12">
                  <c:v>5.555555555555549</c:v>
                </c:pt>
                <c:pt idx="13">
                  <c:v>5.882352941176467</c:v>
                </c:pt>
                <c:pt idx="14">
                  <c:v>6.25</c:v>
                </c:pt>
                <c:pt idx="15">
                  <c:v>6.666666666666667</c:v>
                </c:pt>
                <c:pt idx="16">
                  <c:v>7.142857142857141</c:v>
                </c:pt>
                <c:pt idx="17">
                  <c:v>7.692307692307692</c:v>
                </c:pt>
                <c:pt idx="18">
                  <c:v>8.333333333333332</c:v>
                </c:pt>
                <c:pt idx="19">
                  <c:v>9.09090909090909</c:v>
                </c:pt>
                <c:pt idx="20">
                  <c:v>10.0</c:v>
                </c:pt>
                <c:pt idx="21">
                  <c:v>11.11111111111111</c:v>
                </c:pt>
                <c:pt idx="22">
                  <c:v>12.5</c:v>
                </c:pt>
                <c:pt idx="23">
                  <c:v>14.28571428571428</c:v>
                </c:pt>
                <c:pt idx="24">
                  <c:v>16.66666666666666</c:v>
                </c:pt>
                <c:pt idx="25">
                  <c:v>20.0</c:v>
                </c:pt>
                <c:pt idx="26">
                  <c:v>25.0</c:v>
                </c:pt>
                <c:pt idx="27">
                  <c:v>33.33333333333333</c:v>
                </c:pt>
                <c:pt idx="28">
                  <c:v>50.0</c:v>
                </c:pt>
                <c:pt idx="29">
                  <c:v>100.0</c:v>
                </c:pt>
              </c:numCache>
            </c:numRef>
          </c:xVal>
          <c:yVal>
            <c:numRef>
              <c:f>Sheet5!$G$1:$G$100</c:f>
              <c:numCache>
                <c:formatCode>General</c:formatCode>
                <c:ptCount val="100"/>
                <c:pt idx="0">
                  <c:v>35.44834780352963</c:v>
                </c:pt>
                <c:pt idx="1">
                  <c:v>27.90387278480551</c:v>
                </c:pt>
                <c:pt idx="2">
                  <c:v>37.07376122559734</c:v>
                </c:pt>
                <c:pt idx="3">
                  <c:v>36.81879787924269</c:v>
                </c:pt>
                <c:pt idx="4">
                  <c:v>35.09988494104859</c:v>
                </c:pt>
                <c:pt idx="5">
                  <c:v>36.02976846529821</c:v>
                </c:pt>
                <c:pt idx="6">
                  <c:v>42.97895035995261</c:v>
                </c:pt>
                <c:pt idx="7">
                  <c:v>47.2232655430622</c:v>
                </c:pt>
                <c:pt idx="8">
                  <c:v>44.89599227216903</c:v>
                </c:pt>
                <c:pt idx="9">
                  <c:v>51.59563432573098</c:v>
                </c:pt>
                <c:pt idx="10">
                  <c:v>50.52358259257526</c:v>
                </c:pt>
                <c:pt idx="11">
                  <c:v>52.06400132105388</c:v>
                </c:pt>
                <c:pt idx="12">
                  <c:v>54.56012454151906</c:v>
                </c:pt>
                <c:pt idx="13">
                  <c:v>55.22292169619227</c:v>
                </c:pt>
                <c:pt idx="14">
                  <c:v>59.13747915874029</c:v>
                </c:pt>
                <c:pt idx="15">
                  <c:v>60.67472548234024</c:v>
                </c:pt>
                <c:pt idx="16">
                  <c:v>61.6538308677557</c:v>
                </c:pt>
                <c:pt idx="17">
                  <c:v>64.72481919331576</c:v>
                </c:pt>
                <c:pt idx="18">
                  <c:v>65.0082202449883</c:v>
                </c:pt>
                <c:pt idx="19">
                  <c:v>66.30848778182406</c:v>
                </c:pt>
                <c:pt idx="20">
                  <c:v>68.17029424119664</c:v>
                </c:pt>
                <c:pt idx="21">
                  <c:v>69.9376213894115</c:v>
                </c:pt>
                <c:pt idx="22">
                  <c:v>71.3825245893647</c:v>
                </c:pt>
                <c:pt idx="23">
                  <c:v>72.41866743660557</c:v>
                </c:pt>
                <c:pt idx="24">
                  <c:v>73.65528537203849</c:v>
                </c:pt>
                <c:pt idx="25">
                  <c:v>74.63776124889121</c:v>
                </c:pt>
                <c:pt idx="26">
                  <c:v>75.62126034084857</c:v>
                </c:pt>
                <c:pt idx="27">
                  <c:v>76.45476070949553</c:v>
                </c:pt>
                <c:pt idx="28">
                  <c:v>77.15914588020565</c:v>
                </c:pt>
                <c:pt idx="29">
                  <c:v>77.69910293360626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Sheet5!$F$1:$F$100</c:f>
              <c:numCache>
                <c:formatCode>General</c:formatCode>
                <c:ptCount val="100"/>
                <c:pt idx="0">
                  <c:v>3.333333333333333</c:v>
                </c:pt>
                <c:pt idx="1">
                  <c:v>3.448275862068965</c:v>
                </c:pt>
                <c:pt idx="2">
                  <c:v>3.571428571428571</c:v>
                </c:pt>
                <c:pt idx="3">
                  <c:v>3.703703703703703</c:v>
                </c:pt>
                <c:pt idx="4">
                  <c:v>3.846153846153846</c:v>
                </c:pt>
                <c:pt idx="5">
                  <c:v>4.0</c:v>
                </c:pt>
                <c:pt idx="6">
                  <c:v>4.166666666666666</c:v>
                </c:pt>
                <c:pt idx="7">
                  <c:v>4.347826086956521</c:v>
                </c:pt>
                <c:pt idx="8">
                  <c:v>4.545454545454546</c:v>
                </c:pt>
                <c:pt idx="9">
                  <c:v>4.761904761904762</c:v>
                </c:pt>
                <c:pt idx="10">
                  <c:v>5.0</c:v>
                </c:pt>
                <c:pt idx="11">
                  <c:v>5.263157894736842</c:v>
                </c:pt>
                <c:pt idx="12">
                  <c:v>5.555555555555549</c:v>
                </c:pt>
                <c:pt idx="13">
                  <c:v>5.882352941176467</c:v>
                </c:pt>
                <c:pt idx="14">
                  <c:v>6.25</c:v>
                </c:pt>
                <c:pt idx="15">
                  <c:v>6.666666666666667</c:v>
                </c:pt>
                <c:pt idx="16">
                  <c:v>7.142857142857141</c:v>
                </c:pt>
                <c:pt idx="17">
                  <c:v>7.692307692307692</c:v>
                </c:pt>
                <c:pt idx="18">
                  <c:v>8.333333333333332</c:v>
                </c:pt>
                <c:pt idx="19">
                  <c:v>9.09090909090909</c:v>
                </c:pt>
                <c:pt idx="20">
                  <c:v>10.0</c:v>
                </c:pt>
                <c:pt idx="21">
                  <c:v>11.11111111111111</c:v>
                </c:pt>
                <c:pt idx="22">
                  <c:v>12.5</c:v>
                </c:pt>
                <c:pt idx="23">
                  <c:v>14.28571428571428</c:v>
                </c:pt>
                <c:pt idx="24">
                  <c:v>16.66666666666666</c:v>
                </c:pt>
                <c:pt idx="25">
                  <c:v>20.0</c:v>
                </c:pt>
                <c:pt idx="26">
                  <c:v>25.0</c:v>
                </c:pt>
                <c:pt idx="27">
                  <c:v>33.33333333333333</c:v>
                </c:pt>
                <c:pt idx="28">
                  <c:v>50.0</c:v>
                </c:pt>
                <c:pt idx="29">
                  <c:v>100.0</c:v>
                </c:pt>
              </c:numCache>
            </c:numRef>
          </c:xVal>
          <c:yVal>
            <c:numRef>
              <c:f>Sheet5!$H$1:$H$100</c:f>
              <c:numCache>
                <c:formatCode>General</c:formatCode>
                <c:ptCount val="100"/>
                <c:pt idx="0">
                  <c:v>33.47925127947596</c:v>
                </c:pt>
                <c:pt idx="1">
                  <c:v>29.50014817501183</c:v>
                </c:pt>
                <c:pt idx="2">
                  <c:v>33.83065941971152</c:v>
                </c:pt>
                <c:pt idx="3">
                  <c:v>35.10267101576144</c:v>
                </c:pt>
                <c:pt idx="4">
                  <c:v>35.16624103679182</c:v>
                </c:pt>
                <c:pt idx="5">
                  <c:v>37.98026770368615</c:v>
                </c:pt>
                <c:pt idx="6">
                  <c:v>37.32388380564321</c:v>
                </c:pt>
                <c:pt idx="7">
                  <c:v>36.14975872716314</c:v>
                </c:pt>
                <c:pt idx="8">
                  <c:v>42.39516432140366</c:v>
                </c:pt>
                <c:pt idx="9">
                  <c:v>37.74065335882833</c:v>
                </c:pt>
                <c:pt idx="10">
                  <c:v>45.12573275930111</c:v>
                </c:pt>
                <c:pt idx="11">
                  <c:v>40.41811371206445</c:v>
                </c:pt>
                <c:pt idx="12">
                  <c:v>41.91589132019146</c:v>
                </c:pt>
                <c:pt idx="13">
                  <c:v>42.99848378508121</c:v>
                </c:pt>
                <c:pt idx="14">
                  <c:v>45.10788618341724</c:v>
                </c:pt>
                <c:pt idx="15">
                  <c:v>47.24925847247521</c:v>
                </c:pt>
                <c:pt idx="16">
                  <c:v>50.0294438352168</c:v>
                </c:pt>
                <c:pt idx="17">
                  <c:v>52.93271895135791</c:v>
                </c:pt>
                <c:pt idx="18">
                  <c:v>52.03872900664382</c:v>
                </c:pt>
                <c:pt idx="19">
                  <c:v>52.90997243041522</c:v>
                </c:pt>
                <c:pt idx="20">
                  <c:v>56.5777998909478</c:v>
                </c:pt>
                <c:pt idx="21">
                  <c:v>57.87763481840569</c:v>
                </c:pt>
                <c:pt idx="22">
                  <c:v>58.86247497503197</c:v>
                </c:pt>
                <c:pt idx="23">
                  <c:v>61.3889330975049</c:v>
                </c:pt>
                <c:pt idx="24">
                  <c:v>62.88860213646365</c:v>
                </c:pt>
                <c:pt idx="25">
                  <c:v>64.97954118603624</c:v>
                </c:pt>
                <c:pt idx="26">
                  <c:v>67.12155147978778</c:v>
                </c:pt>
                <c:pt idx="27">
                  <c:v>69.64077225270221</c:v>
                </c:pt>
                <c:pt idx="28">
                  <c:v>72.90880826073051</c:v>
                </c:pt>
                <c:pt idx="29">
                  <c:v>77.0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64240192"/>
        <c:axId val="-2064043408"/>
      </c:scatterChart>
      <c:valAx>
        <c:axId val="-2064240192"/>
        <c:scaling>
          <c:orientation val="minMax"/>
          <c:max val="10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64043408"/>
        <c:crosses val="autoZero"/>
        <c:crossBetween val="midCat"/>
      </c:valAx>
      <c:valAx>
        <c:axId val="-2064043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642401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Sheet5!$N$3:$N$20</c:f>
              <c:numCache>
                <c:formatCode>General</c:formatCode>
                <c:ptCount val="18"/>
                <c:pt idx="0">
                  <c:v>16.66666666666667</c:v>
                </c:pt>
                <c:pt idx="1">
                  <c:v>29.0</c:v>
                </c:pt>
                <c:pt idx="2">
                  <c:v>40.0</c:v>
                </c:pt>
                <c:pt idx="3">
                  <c:v>50.0</c:v>
                </c:pt>
                <c:pt idx="4">
                  <c:v>56.66666666666653</c:v>
                </c:pt>
                <c:pt idx="5">
                  <c:v>58.66666666666653</c:v>
                </c:pt>
                <c:pt idx="6">
                  <c:v>63.33333333333334</c:v>
                </c:pt>
                <c:pt idx="7">
                  <c:v>68.33333333333321</c:v>
                </c:pt>
                <c:pt idx="8">
                  <c:v>73.33333333333321</c:v>
                </c:pt>
                <c:pt idx="9">
                  <c:v>77.0</c:v>
                </c:pt>
                <c:pt idx="10">
                  <c:v>83.0</c:v>
                </c:pt>
                <c:pt idx="11">
                  <c:v>92.33333333333321</c:v>
                </c:pt>
                <c:pt idx="12">
                  <c:v>98.33333333333321</c:v>
                </c:pt>
                <c:pt idx="13">
                  <c:v>105.0</c:v>
                </c:pt>
                <c:pt idx="14">
                  <c:v>110.0</c:v>
                </c:pt>
                <c:pt idx="15">
                  <c:v>119.3333333333333</c:v>
                </c:pt>
                <c:pt idx="16">
                  <c:v>125.3333333333333</c:v>
                </c:pt>
                <c:pt idx="17">
                  <c:v>139.6666666666667</c:v>
                </c:pt>
              </c:numCache>
            </c:numRef>
          </c:xVal>
          <c:yVal>
            <c:numRef>
              <c:f>Sheet5!$Q$3:$Q$20</c:f>
              <c:numCache>
                <c:formatCode>General</c:formatCode>
                <c:ptCount val="18"/>
                <c:pt idx="0">
                  <c:v>0.25</c:v>
                </c:pt>
                <c:pt idx="1">
                  <c:v>0.56</c:v>
                </c:pt>
                <c:pt idx="2">
                  <c:v>0.67</c:v>
                </c:pt>
                <c:pt idx="3">
                  <c:v>0.73</c:v>
                </c:pt>
                <c:pt idx="4">
                  <c:v>0.75</c:v>
                </c:pt>
                <c:pt idx="5">
                  <c:v>0.756</c:v>
                </c:pt>
                <c:pt idx="6">
                  <c:v>0.762</c:v>
                </c:pt>
                <c:pt idx="7">
                  <c:v>0.764</c:v>
                </c:pt>
                <c:pt idx="8">
                  <c:v>0.766</c:v>
                </c:pt>
                <c:pt idx="9">
                  <c:v>0.768</c:v>
                </c:pt>
                <c:pt idx="10">
                  <c:v>0.77</c:v>
                </c:pt>
                <c:pt idx="11">
                  <c:v>0.772</c:v>
                </c:pt>
                <c:pt idx="12">
                  <c:v>0.774</c:v>
                </c:pt>
                <c:pt idx="13">
                  <c:v>0.776</c:v>
                </c:pt>
                <c:pt idx="14">
                  <c:v>0.778</c:v>
                </c:pt>
                <c:pt idx="15">
                  <c:v>0.78</c:v>
                </c:pt>
                <c:pt idx="16">
                  <c:v>0.782</c:v>
                </c:pt>
                <c:pt idx="17">
                  <c:v>0.784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4683680"/>
        <c:axId val="-2124680176"/>
      </c:scatterChart>
      <c:valAx>
        <c:axId val="-2124683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4680176"/>
        <c:crosses val="autoZero"/>
        <c:crossBetween val="midCat"/>
      </c:valAx>
      <c:valAx>
        <c:axId val="-2124680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4683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Sheet5!$N$3:$N$20</c:f>
              <c:numCache>
                <c:formatCode>General</c:formatCode>
                <c:ptCount val="18"/>
                <c:pt idx="0">
                  <c:v>16.66666666666667</c:v>
                </c:pt>
                <c:pt idx="1">
                  <c:v>29.0</c:v>
                </c:pt>
                <c:pt idx="2">
                  <c:v>40.0</c:v>
                </c:pt>
                <c:pt idx="3">
                  <c:v>50.0</c:v>
                </c:pt>
                <c:pt idx="4">
                  <c:v>56.66666666666656</c:v>
                </c:pt>
                <c:pt idx="5">
                  <c:v>58.66666666666656</c:v>
                </c:pt>
                <c:pt idx="6">
                  <c:v>63.33333333333334</c:v>
                </c:pt>
                <c:pt idx="7">
                  <c:v>68.33333333333324</c:v>
                </c:pt>
                <c:pt idx="8">
                  <c:v>73.33333333333324</c:v>
                </c:pt>
                <c:pt idx="9">
                  <c:v>77.0</c:v>
                </c:pt>
                <c:pt idx="10">
                  <c:v>83.0</c:v>
                </c:pt>
                <c:pt idx="11">
                  <c:v>92.33333333333324</c:v>
                </c:pt>
                <c:pt idx="12">
                  <c:v>98.33333333333324</c:v>
                </c:pt>
                <c:pt idx="13">
                  <c:v>105.0</c:v>
                </c:pt>
                <c:pt idx="14">
                  <c:v>110.0</c:v>
                </c:pt>
                <c:pt idx="15">
                  <c:v>119.3333333333333</c:v>
                </c:pt>
                <c:pt idx="16">
                  <c:v>125.3333333333333</c:v>
                </c:pt>
                <c:pt idx="17">
                  <c:v>139.6666666666667</c:v>
                </c:pt>
              </c:numCache>
            </c:numRef>
          </c:xVal>
          <c:yVal>
            <c:numRef>
              <c:f>Sheet5!$O$3:$O$20</c:f>
              <c:numCache>
                <c:formatCode>General</c:formatCode>
                <c:ptCount val="18"/>
                <c:pt idx="0">
                  <c:v>0.22</c:v>
                </c:pt>
                <c:pt idx="1">
                  <c:v>0.39</c:v>
                </c:pt>
                <c:pt idx="2">
                  <c:v>0.54</c:v>
                </c:pt>
                <c:pt idx="3">
                  <c:v>0.65</c:v>
                </c:pt>
                <c:pt idx="4">
                  <c:v>0.71</c:v>
                </c:pt>
                <c:pt idx="5">
                  <c:v>0.725</c:v>
                </c:pt>
                <c:pt idx="6">
                  <c:v>0.763</c:v>
                </c:pt>
                <c:pt idx="7">
                  <c:v>0.801</c:v>
                </c:pt>
                <c:pt idx="8">
                  <c:v>0.819</c:v>
                </c:pt>
                <c:pt idx="9">
                  <c:v>0.833</c:v>
                </c:pt>
                <c:pt idx="10">
                  <c:v>0.77</c:v>
                </c:pt>
                <c:pt idx="11">
                  <c:v>0.66</c:v>
                </c:pt>
                <c:pt idx="12">
                  <c:v>0.61</c:v>
                </c:pt>
                <c:pt idx="13">
                  <c:v>0.57</c:v>
                </c:pt>
                <c:pt idx="14">
                  <c:v>0.54</c:v>
                </c:pt>
                <c:pt idx="15">
                  <c:v>0.5</c:v>
                </c:pt>
                <c:pt idx="16">
                  <c:v>0.48</c:v>
                </c:pt>
                <c:pt idx="17">
                  <c:v>0.46</c:v>
                </c:pt>
              </c:numCache>
            </c:numRef>
          </c:yVal>
          <c:smooth val="0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Sheet5!$N$3:$N$20</c:f>
              <c:numCache>
                <c:formatCode>General</c:formatCode>
                <c:ptCount val="18"/>
                <c:pt idx="0">
                  <c:v>16.66666666666667</c:v>
                </c:pt>
                <c:pt idx="1">
                  <c:v>29.0</c:v>
                </c:pt>
                <c:pt idx="2">
                  <c:v>40.0</c:v>
                </c:pt>
                <c:pt idx="3">
                  <c:v>50.0</c:v>
                </c:pt>
                <c:pt idx="4">
                  <c:v>56.66666666666656</c:v>
                </c:pt>
                <c:pt idx="5">
                  <c:v>58.66666666666656</c:v>
                </c:pt>
                <c:pt idx="6">
                  <c:v>63.33333333333334</c:v>
                </c:pt>
                <c:pt idx="7">
                  <c:v>68.33333333333324</c:v>
                </c:pt>
                <c:pt idx="8">
                  <c:v>73.33333333333324</c:v>
                </c:pt>
                <c:pt idx="9">
                  <c:v>77.0</c:v>
                </c:pt>
                <c:pt idx="10">
                  <c:v>83.0</c:v>
                </c:pt>
                <c:pt idx="11">
                  <c:v>92.33333333333324</c:v>
                </c:pt>
                <c:pt idx="12">
                  <c:v>98.33333333333324</c:v>
                </c:pt>
                <c:pt idx="13">
                  <c:v>105.0</c:v>
                </c:pt>
                <c:pt idx="14">
                  <c:v>110.0</c:v>
                </c:pt>
                <c:pt idx="15">
                  <c:v>119.3333333333333</c:v>
                </c:pt>
                <c:pt idx="16">
                  <c:v>125.3333333333333</c:v>
                </c:pt>
                <c:pt idx="17">
                  <c:v>139.6666666666667</c:v>
                </c:pt>
              </c:numCache>
            </c:numRef>
          </c:xVal>
          <c:yVal>
            <c:numRef>
              <c:f>Sheet5!$Q$3:$Q$20</c:f>
              <c:numCache>
                <c:formatCode>General</c:formatCode>
                <c:ptCount val="18"/>
                <c:pt idx="0">
                  <c:v>0.25</c:v>
                </c:pt>
                <c:pt idx="1">
                  <c:v>0.56</c:v>
                </c:pt>
                <c:pt idx="2">
                  <c:v>0.67</c:v>
                </c:pt>
                <c:pt idx="3">
                  <c:v>0.73</c:v>
                </c:pt>
                <c:pt idx="4">
                  <c:v>0.75</c:v>
                </c:pt>
                <c:pt idx="5">
                  <c:v>0.756</c:v>
                </c:pt>
                <c:pt idx="6">
                  <c:v>0.762</c:v>
                </c:pt>
                <c:pt idx="7">
                  <c:v>0.764</c:v>
                </c:pt>
                <c:pt idx="8">
                  <c:v>0.766</c:v>
                </c:pt>
                <c:pt idx="9">
                  <c:v>0.768</c:v>
                </c:pt>
                <c:pt idx="10">
                  <c:v>0.77</c:v>
                </c:pt>
                <c:pt idx="11">
                  <c:v>0.772</c:v>
                </c:pt>
                <c:pt idx="12">
                  <c:v>0.774</c:v>
                </c:pt>
                <c:pt idx="13">
                  <c:v>0.776</c:v>
                </c:pt>
                <c:pt idx="14">
                  <c:v>0.778</c:v>
                </c:pt>
                <c:pt idx="15">
                  <c:v>0.78</c:v>
                </c:pt>
                <c:pt idx="16">
                  <c:v>0.782</c:v>
                </c:pt>
                <c:pt idx="17">
                  <c:v>0.784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6105072"/>
        <c:axId val="2046096752"/>
      </c:scatterChart>
      <c:valAx>
        <c:axId val="2046105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6096752"/>
        <c:crosses val="autoZero"/>
        <c:crossBetween val="midCat"/>
      </c:valAx>
      <c:valAx>
        <c:axId val="204609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6105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84833376870545"/>
          <c:y val="0.03774656167979"/>
          <c:w val="0.885246557450461"/>
          <c:h val="0.88270677165354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Sheet5!$G$1</c:f>
              <c:strCache>
                <c:ptCount val="1"/>
                <c:pt idx="0">
                  <c:v>Camera #1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Sheet5!$F$2:$F$100</c:f>
              <c:numCache>
                <c:formatCode>General</c:formatCode>
                <c:ptCount val="99"/>
                <c:pt idx="0">
                  <c:v>3.333333333333333</c:v>
                </c:pt>
                <c:pt idx="1">
                  <c:v>3.448275862068965</c:v>
                </c:pt>
                <c:pt idx="2">
                  <c:v>3.571428571428571</c:v>
                </c:pt>
                <c:pt idx="3">
                  <c:v>3.703703703703703</c:v>
                </c:pt>
                <c:pt idx="4">
                  <c:v>3.846153846153846</c:v>
                </c:pt>
                <c:pt idx="5">
                  <c:v>4.0</c:v>
                </c:pt>
                <c:pt idx="6">
                  <c:v>4.166666666666666</c:v>
                </c:pt>
                <c:pt idx="7">
                  <c:v>4.347826086956521</c:v>
                </c:pt>
                <c:pt idx="8">
                  <c:v>4.545454545454546</c:v>
                </c:pt>
                <c:pt idx="9">
                  <c:v>4.761904761904762</c:v>
                </c:pt>
                <c:pt idx="10">
                  <c:v>5.0</c:v>
                </c:pt>
                <c:pt idx="11">
                  <c:v>5.263157894736842</c:v>
                </c:pt>
                <c:pt idx="12">
                  <c:v>5.555555555555551</c:v>
                </c:pt>
                <c:pt idx="13">
                  <c:v>5.882352941176467</c:v>
                </c:pt>
                <c:pt idx="14">
                  <c:v>6.25</c:v>
                </c:pt>
                <c:pt idx="15">
                  <c:v>6.666666666666667</c:v>
                </c:pt>
                <c:pt idx="16">
                  <c:v>7.142857142857141</c:v>
                </c:pt>
                <c:pt idx="17">
                  <c:v>7.692307692307692</c:v>
                </c:pt>
                <c:pt idx="18">
                  <c:v>8.333333333333332</c:v>
                </c:pt>
                <c:pt idx="19">
                  <c:v>9.09090909090909</c:v>
                </c:pt>
                <c:pt idx="20">
                  <c:v>10.0</c:v>
                </c:pt>
                <c:pt idx="21">
                  <c:v>11.11111111111111</c:v>
                </c:pt>
                <c:pt idx="22">
                  <c:v>12.5</c:v>
                </c:pt>
                <c:pt idx="23">
                  <c:v>14.28571428571428</c:v>
                </c:pt>
                <c:pt idx="24">
                  <c:v>16.66666666666666</c:v>
                </c:pt>
                <c:pt idx="25">
                  <c:v>20.0</c:v>
                </c:pt>
                <c:pt idx="26">
                  <c:v>25.0</c:v>
                </c:pt>
                <c:pt idx="27">
                  <c:v>33.33333333333333</c:v>
                </c:pt>
                <c:pt idx="28">
                  <c:v>50.0</c:v>
                </c:pt>
                <c:pt idx="29">
                  <c:v>100.0</c:v>
                </c:pt>
              </c:numCache>
            </c:numRef>
          </c:xVal>
          <c:yVal>
            <c:numRef>
              <c:f>Sheet5!$G$2:$G$100</c:f>
              <c:numCache>
                <c:formatCode>General</c:formatCode>
                <c:ptCount val="99"/>
                <c:pt idx="0">
                  <c:v>33.11428463476152</c:v>
                </c:pt>
                <c:pt idx="1">
                  <c:v>37.8900039080282</c:v>
                </c:pt>
                <c:pt idx="2">
                  <c:v>30.20439221954764</c:v>
                </c:pt>
                <c:pt idx="3">
                  <c:v>40.98917037960702</c:v>
                </c:pt>
                <c:pt idx="4">
                  <c:v>44.1429374833023</c:v>
                </c:pt>
                <c:pt idx="5">
                  <c:v>34.66714240551108</c:v>
                </c:pt>
                <c:pt idx="6">
                  <c:v>47.8119688978248</c:v>
                </c:pt>
                <c:pt idx="7">
                  <c:v>49.03631491599253</c:v>
                </c:pt>
                <c:pt idx="8">
                  <c:v>44.67921417679424</c:v>
                </c:pt>
                <c:pt idx="9">
                  <c:v>47.3880396182163</c:v>
                </c:pt>
                <c:pt idx="10">
                  <c:v>50.80965359049932</c:v>
                </c:pt>
                <c:pt idx="11">
                  <c:v>55.09716296371494</c:v>
                </c:pt>
                <c:pt idx="12">
                  <c:v>53.43179708772617</c:v>
                </c:pt>
                <c:pt idx="13">
                  <c:v>57.27411623759426</c:v>
                </c:pt>
                <c:pt idx="14">
                  <c:v>57.2247341469004</c:v>
                </c:pt>
                <c:pt idx="15">
                  <c:v>62.16867486747428</c:v>
                </c:pt>
                <c:pt idx="16">
                  <c:v>63.5500530469241</c:v>
                </c:pt>
                <c:pt idx="17">
                  <c:v>64.13990521646029</c:v>
                </c:pt>
                <c:pt idx="18">
                  <c:v>66.28433489645116</c:v>
                </c:pt>
                <c:pt idx="19">
                  <c:v>67.47482131964593</c:v>
                </c:pt>
                <c:pt idx="20">
                  <c:v>69.03184417447983</c:v>
                </c:pt>
                <c:pt idx="21">
                  <c:v>70.09329654296517</c:v>
                </c:pt>
                <c:pt idx="22">
                  <c:v>70.99347905525266</c:v>
                </c:pt>
                <c:pt idx="23">
                  <c:v>72.64068305934098</c:v>
                </c:pt>
                <c:pt idx="24">
                  <c:v>73.68857091230267</c:v>
                </c:pt>
                <c:pt idx="25">
                  <c:v>74.74823826608781</c:v>
                </c:pt>
                <c:pt idx="26">
                  <c:v>75.58096517668564</c:v>
                </c:pt>
                <c:pt idx="27">
                  <c:v>76.44238744446574</c:v>
                </c:pt>
                <c:pt idx="28">
                  <c:v>77.1528877086066</c:v>
                </c:pt>
                <c:pt idx="29">
                  <c:v>77.69923394188143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Sheet5!$H$1</c:f>
              <c:strCache>
                <c:ptCount val="1"/>
                <c:pt idx="0">
                  <c:v>Camera #2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Sheet5!$F$2:$F$100</c:f>
              <c:numCache>
                <c:formatCode>General</c:formatCode>
                <c:ptCount val="99"/>
                <c:pt idx="0">
                  <c:v>3.333333333333333</c:v>
                </c:pt>
                <c:pt idx="1">
                  <c:v>3.448275862068965</c:v>
                </c:pt>
                <c:pt idx="2">
                  <c:v>3.571428571428571</c:v>
                </c:pt>
                <c:pt idx="3">
                  <c:v>3.703703703703703</c:v>
                </c:pt>
                <c:pt idx="4">
                  <c:v>3.846153846153846</c:v>
                </c:pt>
                <c:pt idx="5">
                  <c:v>4.0</c:v>
                </c:pt>
                <c:pt idx="6">
                  <c:v>4.166666666666666</c:v>
                </c:pt>
                <c:pt idx="7">
                  <c:v>4.347826086956521</c:v>
                </c:pt>
                <c:pt idx="8">
                  <c:v>4.545454545454546</c:v>
                </c:pt>
                <c:pt idx="9">
                  <c:v>4.761904761904762</c:v>
                </c:pt>
                <c:pt idx="10">
                  <c:v>5.0</c:v>
                </c:pt>
                <c:pt idx="11">
                  <c:v>5.263157894736842</c:v>
                </c:pt>
                <c:pt idx="12">
                  <c:v>5.555555555555551</c:v>
                </c:pt>
                <c:pt idx="13">
                  <c:v>5.882352941176467</c:v>
                </c:pt>
                <c:pt idx="14">
                  <c:v>6.25</c:v>
                </c:pt>
                <c:pt idx="15">
                  <c:v>6.666666666666667</c:v>
                </c:pt>
                <c:pt idx="16">
                  <c:v>7.142857142857141</c:v>
                </c:pt>
                <c:pt idx="17">
                  <c:v>7.692307692307692</c:v>
                </c:pt>
                <c:pt idx="18">
                  <c:v>8.333333333333332</c:v>
                </c:pt>
                <c:pt idx="19">
                  <c:v>9.09090909090909</c:v>
                </c:pt>
                <c:pt idx="20">
                  <c:v>10.0</c:v>
                </c:pt>
                <c:pt idx="21">
                  <c:v>11.11111111111111</c:v>
                </c:pt>
                <c:pt idx="22">
                  <c:v>12.5</c:v>
                </c:pt>
                <c:pt idx="23">
                  <c:v>14.28571428571428</c:v>
                </c:pt>
                <c:pt idx="24">
                  <c:v>16.66666666666666</c:v>
                </c:pt>
                <c:pt idx="25">
                  <c:v>20.0</c:v>
                </c:pt>
                <c:pt idx="26">
                  <c:v>25.0</c:v>
                </c:pt>
                <c:pt idx="27">
                  <c:v>33.33333333333333</c:v>
                </c:pt>
                <c:pt idx="28">
                  <c:v>50.0</c:v>
                </c:pt>
                <c:pt idx="29">
                  <c:v>100.0</c:v>
                </c:pt>
              </c:numCache>
            </c:numRef>
          </c:xVal>
          <c:yVal>
            <c:numRef>
              <c:f>Sheet5!$H$2:$H$100</c:f>
              <c:numCache>
                <c:formatCode>General</c:formatCode>
                <c:ptCount val="99"/>
                <c:pt idx="0">
                  <c:v>29.06420350297962</c:v>
                </c:pt>
                <c:pt idx="1">
                  <c:v>28.20568308325527</c:v>
                </c:pt>
                <c:pt idx="2">
                  <c:v>39.63402972549237</c:v>
                </c:pt>
                <c:pt idx="3">
                  <c:v>39.36142514475158</c:v>
                </c:pt>
                <c:pt idx="4">
                  <c:v>41.62388248839972</c:v>
                </c:pt>
                <c:pt idx="5">
                  <c:v>41.78603584788951</c:v>
                </c:pt>
                <c:pt idx="6">
                  <c:v>40.95126316968609</c:v>
                </c:pt>
                <c:pt idx="7">
                  <c:v>37.09946617814813</c:v>
                </c:pt>
                <c:pt idx="8">
                  <c:v>39.43733680712586</c:v>
                </c:pt>
                <c:pt idx="9">
                  <c:v>43.62217456561647</c:v>
                </c:pt>
                <c:pt idx="10">
                  <c:v>46.32307352711344</c:v>
                </c:pt>
                <c:pt idx="11">
                  <c:v>40.93271659168095</c:v>
                </c:pt>
                <c:pt idx="12">
                  <c:v>46.19135922690995</c:v>
                </c:pt>
                <c:pt idx="13">
                  <c:v>43.3396892880819</c:v>
                </c:pt>
                <c:pt idx="14">
                  <c:v>45.60828814660573</c:v>
                </c:pt>
                <c:pt idx="15">
                  <c:v>47.55979157122346</c:v>
                </c:pt>
                <c:pt idx="16">
                  <c:v>50.4328360661916</c:v>
                </c:pt>
                <c:pt idx="17">
                  <c:v>50.75309709342815</c:v>
                </c:pt>
                <c:pt idx="18">
                  <c:v>53.7843557811555</c:v>
                </c:pt>
                <c:pt idx="19">
                  <c:v>54.83473404412145</c:v>
                </c:pt>
                <c:pt idx="20">
                  <c:v>55.21432310776232</c:v>
                </c:pt>
                <c:pt idx="21">
                  <c:v>57.56623777205172</c:v>
                </c:pt>
                <c:pt idx="22">
                  <c:v>59.60533448831104</c:v>
                </c:pt>
                <c:pt idx="23">
                  <c:v>61.19034067871649</c:v>
                </c:pt>
                <c:pt idx="24">
                  <c:v>62.53938543237615</c:v>
                </c:pt>
                <c:pt idx="25">
                  <c:v>64.5074690673254</c:v>
                </c:pt>
                <c:pt idx="26">
                  <c:v>67.01535764676987</c:v>
                </c:pt>
                <c:pt idx="27">
                  <c:v>69.86706188695968</c:v>
                </c:pt>
                <c:pt idx="28">
                  <c:v>72.86530741155465</c:v>
                </c:pt>
                <c:pt idx="29">
                  <c:v>77.0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Sheet5!$I$1</c:f>
              <c:strCache>
                <c:ptCount val="1"/>
                <c:pt idx="0">
                  <c:v>Camera #3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Sheet5!$F$2:$F$100</c:f>
              <c:numCache>
                <c:formatCode>General</c:formatCode>
                <c:ptCount val="99"/>
                <c:pt idx="0">
                  <c:v>3.333333333333333</c:v>
                </c:pt>
                <c:pt idx="1">
                  <c:v>3.448275862068965</c:v>
                </c:pt>
                <c:pt idx="2">
                  <c:v>3.571428571428571</c:v>
                </c:pt>
                <c:pt idx="3">
                  <c:v>3.703703703703703</c:v>
                </c:pt>
                <c:pt idx="4">
                  <c:v>3.846153846153846</c:v>
                </c:pt>
                <c:pt idx="5">
                  <c:v>4.0</c:v>
                </c:pt>
                <c:pt idx="6">
                  <c:v>4.166666666666666</c:v>
                </c:pt>
                <c:pt idx="7">
                  <c:v>4.347826086956521</c:v>
                </c:pt>
                <c:pt idx="8">
                  <c:v>4.545454545454546</c:v>
                </c:pt>
                <c:pt idx="9">
                  <c:v>4.761904761904762</c:v>
                </c:pt>
                <c:pt idx="10">
                  <c:v>5.0</c:v>
                </c:pt>
                <c:pt idx="11">
                  <c:v>5.263157894736842</c:v>
                </c:pt>
                <c:pt idx="12">
                  <c:v>5.555555555555551</c:v>
                </c:pt>
                <c:pt idx="13">
                  <c:v>5.882352941176467</c:v>
                </c:pt>
                <c:pt idx="14">
                  <c:v>6.25</c:v>
                </c:pt>
                <c:pt idx="15">
                  <c:v>6.666666666666667</c:v>
                </c:pt>
                <c:pt idx="16">
                  <c:v>7.142857142857141</c:v>
                </c:pt>
                <c:pt idx="17">
                  <c:v>7.692307692307692</c:v>
                </c:pt>
                <c:pt idx="18">
                  <c:v>8.333333333333332</c:v>
                </c:pt>
                <c:pt idx="19">
                  <c:v>9.09090909090909</c:v>
                </c:pt>
                <c:pt idx="20">
                  <c:v>10.0</c:v>
                </c:pt>
                <c:pt idx="21">
                  <c:v>11.11111111111111</c:v>
                </c:pt>
                <c:pt idx="22">
                  <c:v>12.5</c:v>
                </c:pt>
                <c:pt idx="23">
                  <c:v>14.28571428571428</c:v>
                </c:pt>
                <c:pt idx="24">
                  <c:v>16.66666666666666</c:v>
                </c:pt>
                <c:pt idx="25">
                  <c:v>20.0</c:v>
                </c:pt>
                <c:pt idx="26">
                  <c:v>25.0</c:v>
                </c:pt>
                <c:pt idx="27">
                  <c:v>33.33333333333333</c:v>
                </c:pt>
                <c:pt idx="28">
                  <c:v>50.0</c:v>
                </c:pt>
                <c:pt idx="29">
                  <c:v>100.0</c:v>
                </c:pt>
              </c:numCache>
            </c:numRef>
          </c:xVal>
          <c:yVal>
            <c:numRef>
              <c:f>Sheet5!$I$2:$I$100</c:f>
              <c:numCache>
                <c:formatCode>General</c:formatCode>
                <c:ptCount val="99"/>
                <c:pt idx="0">
                  <c:v>24.21123755788606</c:v>
                </c:pt>
                <c:pt idx="1">
                  <c:v>30.14715761269887</c:v>
                </c:pt>
                <c:pt idx="2">
                  <c:v>23.96030303272071</c:v>
                </c:pt>
                <c:pt idx="3">
                  <c:v>28.72188138042711</c:v>
                </c:pt>
                <c:pt idx="4">
                  <c:v>37.67606248821593</c:v>
                </c:pt>
                <c:pt idx="5">
                  <c:v>37.80993775331633</c:v>
                </c:pt>
                <c:pt idx="6">
                  <c:v>37.96487636094794</c:v>
                </c:pt>
                <c:pt idx="7">
                  <c:v>36.4149101879589</c:v>
                </c:pt>
                <c:pt idx="8">
                  <c:v>46.93340830753623</c:v>
                </c:pt>
                <c:pt idx="9">
                  <c:v>47.8187355267131</c:v>
                </c:pt>
                <c:pt idx="10">
                  <c:v>49.03956410591449</c:v>
                </c:pt>
                <c:pt idx="11">
                  <c:v>51.51269943719295</c:v>
                </c:pt>
                <c:pt idx="12">
                  <c:v>50.15459663401565</c:v>
                </c:pt>
                <c:pt idx="13">
                  <c:v>57.31999739074241</c:v>
                </c:pt>
                <c:pt idx="14">
                  <c:v>57.61762415874596</c:v>
                </c:pt>
                <c:pt idx="15">
                  <c:v>59.99411243896641</c:v>
                </c:pt>
                <c:pt idx="16">
                  <c:v>61.31287866745429</c:v>
                </c:pt>
                <c:pt idx="17">
                  <c:v>63.58982896839882</c:v>
                </c:pt>
                <c:pt idx="18">
                  <c:v>64.26954851643561</c:v>
                </c:pt>
                <c:pt idx="19">
                  <c:v>65.2914886722816</c:v>
                </c:pt>
                <c:pt idx="20">
                  <c:v>67.77829386925041</c:v>
                </c:pt>
                <c:pt idx="21">
                  <c:v>69.49580980317227</c:v>
                </c:pt>
                <c:pt idx="22">
                  <c:v>70.35237237010782</c:v>
                </c:pt>
                <c:pt idx="23">
                  <c:v>71.7249994713006</c:v>
                </c:pt>
                <c:pt idx="24">
                  <c:v>73.25625824432433</c:v>
                </c:pt>
                <c:pt idx="25">
                  <c:v>74.2065571490134</c:v>
                </c:pt>
                <c:pt idx="26">
                  <c:v>75.36346049993386</c:v>
                </c:pt>
                <c:pt idx="27">
                  <c:v>76.28049700670378</c:v>
                </c:pt>
                <c:pt idx="28">
                  <c:v>77.05565271220453</c:v>
                </c:pt>
                <c:pt idx="29">
                  <c:v>77.67131597551908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Sheet5!$J$1</c:f>
              <c:strCache>
                <c:ptCount val="1"/>
                <c:pt idx="0">
                  <c:v>Camera #4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Sheet5!$F$2:$F$100</c:f>
              <c:numCache>
                <c:formatCode>General</c:formatCode>
                <c:ptCount val="99"/>
                <c:pt idx="0">
                  <c:v>3.333333333333333</c:v>
                </c:pt>
                <c:pt idx="1">
                  <c:v>3.448275862068965</c:v>
                </c:pt>
                <c:pt idx="2">
                  <c:v>3.571428571428571</c:v>
                </c:pt>
                <c:pt idx="3">
                  <c:v>3.703703703703703</c:v>
                </c:pt>
                <c:pt idx="4">
                  <c:v>3.846153846153846</c:v>
                </c:pt>
                <c:pt idx="5">
                  <c:v>4.0</c:v>
                </c:pt>
                <c:pt idx="6">
                  <c:v>4.166666666666666</c:v>
                </c:pt>
                <c:pt idx="7">
                  <c:v>4.347826086956521</c:v>
                </c:pt>
                <c:pt idx="8">
                  <c:v>4.545454545454546</c:v>
                </c:pt>
                <c:pt idx="9">
                  <c:v>4.761904761904762</c:v>
                </c:pt>
                <c:pt idx="10">
                  <c:v>5.0</c:v>
                </c:pt>
                <c:pt idx="11">
                  <c:v>5.263157894736842</c:v>
                </c:pt>
                <c:pt idx="12">
                  <c:v>5.555555555555551</c:v>
                </c:pt>
                <c:pt idx="13">
                  <c:v>5.882352941176467</c:v>
                </c:pt>
                <c:pt idx="14">
                  <c:v>6.25</c:v>
                </c:pt>
                <c:pt idx="15">
                  <c:v>6.666666666666667</c:v>
                </c:pt>
                <c:pt idx="16">
                  <c:v>7.142857142857141</c:v>
                </c:pt>
                <c:pt idx="17">
                  <c:v>7.692307692307692</c:v>
                </c:pt>
                <c:pt idx="18">
                  <c:v>8.333333333333332</c:v>
                </c:pt>
                <c:pt idx="19">
                  <c:v>9.09090909090909</c:v>
                </c:pt>
                <c:pt idx="20">
                  <c:v>10.0</c:v>
                </c:pt>
                <c:pt idx="21">
                  <c:v>11.11111111111111</c:v>
                </c:pt>
                <c:pt idx="22">
                  <c:v>12.5</c:v>
                </c:pt>
                <c:pt idx="23">
                  <c:v>14.28571428571428</c:v>
                </c:pt>
                <c:pt idx="24">
                  <c:v>16.66666666666666</c:v>
                </c:pt>
                <c:pt idx="25">
                  <c:v>20.0</c:v>
                </c:pt>
                <c:pt idx="26">
                  <c:v>25.0</c:v>
                </c:pt>
                <c:pt idx="27">
                  <c:v>33.33333333333333</c:v>
                </c:pt>
                <c:pt idx="28">
                  <c:v>50.0</c:v>
                </c:pt>
                <c:pt idx="29">
                  <c:v>100.0</c:v>
                </c:pt>
              </c:numCache>
            </c:numRef>
          </c:xVal>
          <c:yVal>
            <c:numRef>
              <c:f>Sheet5!$J$2:$J$100</c:f>
              <c:numCache>
                <c:formatCode>General</c:formatCode>
                <c:ptCount val="99"/>
                <c:pt idx="0">
                  <c:v>33.4008936018766</c:v>
                </c:pt>
                <c:pt idx="1">
                  <c:v>45.4688200770771</c:v>
                </c:pt>
                <c:pt idx="2">
                  <c:v>41.06772162384883</c:v>
                </c:pt>
                <c:pt idx="3">
                  <c:v>37.19619552116294</c:v>
                </c:pt>
                <c:pt idx="4">
                  <c:v>40.65533664035304</c:v>
                </c:pt>
                <c:pt idx="5">
                  <c:v>47.65367535860277</c:v>
                </c:pt>
                <c:pt idx="6">
                  <c:v>44.87864802299674</c:v>
                </c:pt>
                <c:pt idx="7">
                  <c:v>45.166020232515</c:v>
                </c:pt>
                <c:pt idx="8">
                  <c:v>48.87025645507119</c:v>
                </c:pt>
                <c:pt idx="9">
                  <c:v>45.05567837438825</c:v>
                </c:pt>
                <c:pt idx="10">
                  <c:v>47.0379530501745</c:v>
                </c:pt>
                <c:pt idx="11">
                  <c:v>50.12940694694252</c:v>
                </c:pt>
                <c:pt idx="12">
                  <c:v>48.35238486662107</c:v>
                </c:pt>
                <c:pt idx="13">
                  <c:v>51.07822559213464</c:v>
                </c:pt>
                <c:pt idx="14">
                  <c:v>52.62342467554732</c:v>
                </c:pt>
                <c:pt idx="15">
                  <c:v>50.4294388185167</c:v>
                </c:pt>
                <c:pt idx="16">
                  <c:v>54.63464718423717</c:v>
                </c:pt>
                <c:pt idx="17">
                  <c:v>53.26715096134352</c:v>
                </c:pt>
                <c:pt idx="18">
                  <c:v>56.9629537257541</c:v>
                </c:pt>
                <c:pt idx="19">
                  <c:v>57.79705575407682</c:v>
                </c:pt>
                <c:pt idx="20">
                  <c:v>58.6553360721234</c:v>
                </c:pt>
                <c:pt idx="21">
                  <c:v>60.30781449333091</c:v>
                </c:pt>
                <c:pt idx="22">
                  <c:v>62.04979416251805</c:v>
                </c:pt>
                <c:pt idx="23">
                  <c:v>62.59075210324612</c:v>
                </c:pt>
                <c:pt idx="24">
                  <c:v>64.35275661334187</c:v>
                </c:pt>
                <c:pt idx="25">
                  <c:v>66.3612286855168</c:v>
                </c:pt>
                <c:pt idx="26">
                  <c:v>68.58738337764213</c:v>
                </c:pt>
                <c:pt idx="27">
                  <c:v>70.8444120380093</c:v>
                </c:pt>
                <c:pt idx="28">
                  <c:v>73.41781705087238</c:v>
                </c:pt>
                <c:pt idx="29">
                  <c:v>77.0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4560928"/>
        <c:axId val="-2124557280"/>
      </c:scatterChart>
      <c:valAx>
        <c:axId val="-2124560928"/>
        <c:scaling>
          <c:orientation val="minMax"/>
          <c:max val="10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4557280"/>
        <c:crosses val="autoZero"/>
        <c:crossBetween val="midCat"/>
      </c:valAx>
      <c:valAx>
        <c:axId val="-212455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45609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4910594708367"/>
          <c:y val="0.503933932164294"/>
          <c:w val="0.588560681287547"/>
          <c:h val="0.168321970424429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Sheet6!$A$1:$A$1937</c:f>
              <c:numCache>
                <c:formatCode>General</c:formatCode>
                <c:ptCount val="1937"/>
                <c:pt idx="0">
                  <c:v>0.7780320413</c:v>
                </c:pt>
                <c:pt idx="1">
                  <c:v>0.8318117219</c:v>
                </c:pt>
                <c:pt idx="2">
                  <c:v>0.9372300571</c:v>
                </c:pt>
                <c:pt idx="3">
                  <c:v>0.9527622001</c:v>
                </c:pt>
                <c:pt idx="4">
                  <c:v>1.0199217542</c:v>
                </c:pt>
                <c:pt idx="5">
                  <c:v>0.9309133417</c:v>
                </c:pt>
                <c:pt idx="6">
                  <c:v>0.8742261745</c:v>
                </c:pt>
                <c:pt idx="7">
                  <c:v>0.4749078548</c:v>
                </c:pt>
                <c:pt idx="8">
                  <c:v>0.7483520856</c:v>
                </c:pt>
                <c:pt idx="9">
                  <c:v>0.7817772887</c:v>
                </c:pt>
                <c:pt idx="10">
                  <c:v>0.6431580547</c:v>
                </c:pt>
                <c:pt idx="11">
                  <c:v>0.6534753784</c:v>
                </c:pt>
                <c:pt idx="12">
                  <c:v>0.7493062</c:v>
                </c:pt>
                <c:pt idx="13">
                  <c:v>0.7910361314</c:v>
                </c:pt>
                <c:pt idx="14">
                  <c:v>0.7378820604</c:v>
                </c:pt>
                <c:pt idx="15">
                  <c:v>0.8865286749</c:v>
                </c:pt>
                <c:pt idx="16">
                  <c:v>0.5172413793</c:v>
                </c:pt>
                <c:pt idx="17">
                  <c:v>0.7483520856</c:v>
                </c:pt>
                <c:pt idx="18">
                  <c:v>0.8245636685</c:v>
                </c:pt>
                <c:pt idx="19">
                  <c:v>0.8077617394</c:v>
                </c:pt>
                <c:pt idx="20">
                  <c:v>0.7797029716</c:v>
                </c:pt>
                <c:pt idx="21">
                  <c:v>0.8714549642</c:v>
                </c:pt>
                <c:pt idx="22">
                  <c:v>0.9133158892</c:v>
                </c:pt>
                <c:pt idx="23">
                  <c:v>0.8940361446</c:v>
                </c:pt>
                <c:pt idx="24">
                  <c:v>0.9893048231</c:v>
                </c:pt>
                <c:pt idx="25">
                  <c:v>0.4081632684</c:v>
                </c:pt>
                <c:pt idx="26">
                  <c:v>0.7476635592</c:v>
                </c:pt>
                <c:pt idx="27">
                  <c:v>0.8466990042</c:v>
                </c:pt>
                <c:pt idx="28">
                  <c:v>0.8077617394</c:v>
                </c:pt>
                <c:pt idx="29">
                  <c:v>0.8610139942</c:v>
                </c:pt>
                <c:pt idx="30">
                  <c:v>0.9172563974</c:v>
                </c:pt>
                <c:pt idx="31">
                  <c:v>0.9525094444</c:v>
                </c:pt>
                <c:pt idx="32">
                  <c:v>0.9503239699</c:v>
                </c:pt>
                <c:pt idx="33">
                  <c:v>0.9893048231</c:v>
                </c:pt>
                <c:pt idx="34">
                  <c:v>0.7476635592</c:v>
                </c:pt>
                <c:pt idx="35">
                  <c:v>0.8466990042</c:v>
                </c:pt>
                <c:pt idx="36">
                  <c:v>0.7458563609</c:v>
                </c:pt>
                <c:pt idx="37">
                  <c:v>0.8610139942</c:v>
                </c:pt>
                <c:pt idx="38">
                  <c:v>0.924855492</c:v>
                </c:pt>
                <c:pt idx="39">
                  <c:v>0.9698011285</c:v>
                </c:pt>
                <c:pt idx="40">
                  <c:v>0.9506790556</c:v>
                </c:pt>
                <c:pt idx="41">
                  <c:v>1.0055866055</c:v>
                </c:pt>
                <c:pt idx="42">
                  <c:v>0.4983922845</c:v>
                </c:pt>
                <c:pt idx="43">
                  <c:v>0.7207718632</c:v>
                </c:pt>
                <c:pt idx="44">
                  <c:v>0.7458563609</c:v>
                </c:pt>
                <c:pt idx="45">
                  <c:v>0.7696447814</c:v>
                </c:pt>
                <c:pt idx="46">
                  <c:v>0.8891752558</c:v>
                </c:pt>
                <c:pt idx="47">
                  <c:v>0.9608540895</c:v>
                </c:pt>
                <c:pt idx="48">
                  <c:v>0.9243697447</c:v>
                </c:pt>
                <c:pt idx="49">
                  <c:v>1.0055866055</c:v>
                </c:pt>
                <c:pt idx="50">
                  <c:v>0.5652425476</c:v>
                </c:pt>
                <c:pt idx="51">
                  <c:v>0.6816370015</c:v>
                </c:pt>
                <c:pt idx="52">
                  <c:v>0.7992561864</c:v>
                </c:pt>
                <c:pt idx="53">
                  <c:v>0.7699037641</c:v>
                </c:pt>
                <c:pt idx="54">
                  <c:v>0.7992759253</c:v>
                </c:pt>
                <c:pt idx="55">
                  <c:v>0.8074221477</c:v>
                </c:pt>
                <c:pt idx="56">
                  <c:v>0.7696677161</c:v>
                </c:pt>
                <c:pt idx="57">
                  <c:v>0.8940781855</c:v>
                </c:pt>
                <c:pt idx="58">
                  <c:v>0.8364302639</c:v>
                </c:pt>
                <c:pt idx="59">
                  <c:v>0.6030660128</c:v>
                </c:pt>
                <c:pt idx="60">
                  <c:v>0.7147174472</c:v>
                </c:pt>
                <c:pt idx="61">
                  <c:v>0.8487486442</c:v>
                </c:pt>
                <c:pt idx="62">
                  <c:v>0.8653260224</c:v>
                </c:pt>
                <c:pt idx="63">
                  <c:v>0.940352231</c:v>
                </c:pt>
                <c:pt idx="64">
                  <c:v>0.9077520451</c:v>
                </c:pt>
                <c:pt idx="65">
                  <c:v>0.8910120534</c:v>
                </c:pt>
                <c:pt idx="66">
                  <c:v>0.9349905938</c:v>
                </c:pt>
                <c:pt idx="67">
                  <c:v>0.9529091815</c:v>
                </c:pt>
                <c:pt idx="68">
                  <c:v>0.563139938</c:v>
                </c:pt>
                <c:pt idx="69">
                  <c:v>0.7442410048</c:v>
                </c:pt>
                <c:pt idx="70">
                  <c:v>0.8750599659</c:v>
                </c:pt>
                <c:pt idx="71">
                  <c:v>0.9163521459</c:v>
                </c:pt>
                <c:pt idx="72">
                  <c:v>0.9592578154</c:v>
                </c:pt>
                <c:pt idx="73">
                  <c:v>0.9462465962</c:v>
                </c:pt>
                <c:pt idx="74">
                  <c:v>1.0031089073</c:v>
                </c:pt>
                <c:pt idx="75">
                  <c:v>0.9826946866</c:v>
                </c:pt>
                <c:pt idx="76">
                  <c:v>1.0294593798</c:v>
                </c:pt>
                <c:pt idx="77">
                  <c:v>0.563139938</c:v>
                </c:pt>
                <c:pt idx="78">
                  <c:v>0.7141420337</c:v>
                </c:pt>
                <c:pt idx="79">
                  <c:v>0.8609584146</c:v>
                </c:pt>
                <c:pt idx="80">
                  <c:v>0.9163521459</c:v>
                </c:pt>
                <c:pt idx="81">
                  <c:v>0.9574651286</c:v>
                </c:pt>
                <c:pt idx="82">
                  <c:v>0.9419315713</c:v>
                </c:pt>
                <c:pt idx="83">
                  <c:v>1.0113702207</c:v>
                </c:pt>
                <c:pt idx="84">
                  <c:v>1.0046966496</c:v>
                </c:pt>
                <c:pt idx="85">
                  <c:v>1.0405813062</c:v>
                </c:pt>
                <c:pt idx="86">
                  <c:v>0.2978339377</c:v>
                </c:pt>
                <c:pt idx="87">
                  <c:v>0.5914211522</c:v>
                </c:pt>
                <c:pt idx="88">
                  <c:v>0.8061518485</c:v>
                </c:pt>
                <c:pt idx="89">
                  <c:v>0.9010427994</c:v>
                </c:pt>
                <c:pt idx="90">
                  <c:v>0.9574651286</c:v>
                </c:pt>
                <c:pt idx="91">
                  <c:v>0.9296670443</c:v>
                </c:pt>
                <c:pt idx="92">
                  <c:v>1.0035766967</c:v>
                </c:pt>
                <c:pt idx="93">
                  <c:v>0.9970426741</c:v>
                </c:pt>
                <c:pt idx="94">
                  <c:v>1.0402988182</c:v>
                </c:pt>
                <c:pt idx="95">
                  <c:v>0.4993757861</c:v>
                </c:pt>
                <c:pt idx="96">
                  <c:v>0.4414914073</c:v>
                </c:pt>
                <c:pt idx="97">
                  <c:v>0.5485531757</c:v>
                </c:pt>
                <c:pt idx="98">
                  <c:v>0.5080650867</c:v>
                </c:pt>
                <c:pt idx="99">
                  <c:v>0.5350474353</c:v>
                </c:pt>
                <c:pt idx="100">
                  <c:v>0.6050738729</c:v>
                </c:pt>
                <c:pt idx="101">
                  <c:v>0.680223168</c:v>
                </c:pt>
                <c:pt idx="102">
                  <c:v>0.6185901142</c:v>
                </c:pt>
                <c:pt idx="103">
                  <c:v>0.6127325512</c:v>
                </c:pt>
                <c:pt idx="104">
                  <c:v>0.4872389817</c:v>
                </c:pt>
                <c:pt idx="105">
                  <c:v>0.4567577683</c:v>
                </c:pt>
                <c:pt idx="106">
                  <c:v>0.5493630633</c:v>
                </c:pt>
                <c:pt idx="107">
                  <c:v>0.588235288</c:v>
                </c:pt>
                <c:pt idx="108">
                  <c:v>0.6042397</c:v>
                </c:pt>
                <c:pt idx="109">
                  <c:v>0.6918068343</c:v>
                </c:pt>
                <c:pt idx="110">
                  <c:v>0.748392834</c:v>
                </c:pt>
                <c:pt idx="111">
                  <c:v>0.7081849145</c:v>
                </c:pt>
                <c:pt idx="112">
                  <c:v>0.7283668853</c:v>
                </c:pt>
                <c:pt idx="113">
                  <c:v>0.4872389817</c:v>
                </c:pt>
                <c:pt idx="114">
                  <c:v>0.289855074</c:v>
                </c:pt>
                <c:pt idx="115">
                  <c:v>0.5493630633</c:v>
                </c:pt>
                <c:pt idx="116">
                  <c:v>0.5517332594</c:v>
                </c:pt>
                <c:pt idx="117">
                  <c:v>0.6042397</c:v>
                </c:pt>
                <c:pt idx="118">
                  <c:v>0.7245430824</c:v>
                </c:pt>
                <c:pt idx="119">
                  <c:v>0.8220135112</c:v>
                </c:pt>
                <c:pt idx="120">
                  <c:v>0.7658216179</c:v>
                </c:pt>
                <c:pt idx="121">
                  <c:v>0.7935049048</c:v>
                </c:pt>
                <c:pt idx="122">
                  <c:v>0.3394123628</c:v>
                </c:pt>
                <c:pt idx="123">
                  <c:v>0.4784462386</c:v>
                </c:pt>
                <c:pt idx="124">
                  <c:v>0.4761904762</c:v>
                </c:pt>
                <c:pt idx="125">
                  <c:v>0.3311617828</c:v>
                </c:pt>
                <c:pt idx="126">
                  <c:v>0.6287425207</c:v>
                </c:pt>
                <c:pt idx="127">
                  <c:v>0.8220135112</c:v>
                </c:pt>
                <c:pt idx="128">
                  <c:v>0.713743366</c:v>
                </c:pt>
                <c:pt idx="129">
                  <c:v>0.7389820465</c:v>
                </c:pt>
                <c:pt idx="130">
                  <c:v>0.3394123628</c:v>
                </c:pt>
                <c:pt idx="131">
                  <c:v>0.3311617828</c:v>
                </c:pt>
                <c:pt idx="132">
                  <c:v>0.5315614671</c:v>
                </c:pt>
                <c:pt idx="133">
                  <c:v>0.7477185789</c:v>
                </c:pt>
                <c:pt idx="134">
                  <c:v>0.3586497912</c:v>
                </c:pt>
                <c:pt idx="135">
                  <c:v>0.5602455839</c:v>
                </c:pt>
                <c:pt idx="136">
                  <c:v>0.4701784911</c:v>
                </c:pt>
                <c:pt idx="137">
                  <c:v>0.6412393403</c:v>
                </c:pt>
                <c:pt idx="138">
                  <c:v>0.6712177559</c:v>
                </c:pt>
                <c:pt idx="139">
                  <c:v>0.6833089487</c:v>
                </c:pt>
                <c:pt idx="140">
                  <c:v>0.674891741</c:v>
                </c:pt>
                <c:pt idx="141">
                  <c:v>0.7330407713</c:v>
                </c:pt>
                <c:pt idx="142">
                  <c:v>0.7706247383</c:v>
                </c:pt>
                <c:pt idx="143">
                  <c:v>0.9022473757</c:v>
                </c:pt>
                <c:pt idx="144">
                  <c:v>0.8062628843</c:v>
                </c:pt>
                <c:pt idx="145">
                  <c:v>0.5123294206</c:v>
                </c:pt>
                <c:pt idx="146">
                  <c:v>0.7038228657</c:v>
                </c:pt>
                <c:pt idx="147">
                  <c:v>0.767584916</c:v>
                </c:pt>
                <c:pt idx="148">
                  <c:v>0.7652964985</c:v>
                </c:pt>
                <c:pt idx="149">
                  <c:v>0.7651363944</c:v>
                </c:pt>
                <c:pt idx="150">
                  <c:v>0.8725633525</c:v>
                </c:pt>
                <c:pt idx="151">
                  <c:v>0.8487067915</c:v>
                </c:pt>
                <c:pt idx="152">
                  <c:v>0.9145233164</c:v>
                </c:pt>
                <c:pt idx="153">
                  <c:v>0.9138439966</c:v>
                </c:pt>
                <c:pt idx="154">
                  <c:v>0.3882099188</c:v>
                </c:pt>
                <c:pt idx="155">
                  <c:v>0.7093373927</c:v>
                </c:pt>
                <c:pt idx="156">
                  <c:v>0.7894736876</c:v>
                </c:pt>
                <c:pt idx="157">
                  <c:v>0.8091943187</c:v>
                </c:pt>
                <c:pt idx="158">
                  <c:v>0.7853386028</c:v>
                </c:pt>
                <c:pt idx="159">
                  <c:v>0.9082816751</c:v>
                </c:pt>
                <c:pt idx="160">
                  <c:v>0.9246215942</c:v>
                </c:pt>
                <c:pt idx="161">
                  <c:v>0.9729617533</c:v>
                </c:pt>
                <c:pt idx="162">
                  <c:v>0.9651763016</c:v>
                </c:pt>
                <c:pt idx="163">
                  <c:v>0.3882099188</c:v>
                </c:pt>
                <c:pt idx="164">
                  <c:v>0.6055298407</c:v>
                </c:pt>
                <c:pt idx="165">
                  <c:v>0.7765340609</c:v>
                </c:pt>
                <c:pt idx="166">
                  <c:v>0.7523204649</c:v>
                </c:pt>
                <c:pt idx="167">
                  <c:v>0.6950158031</c:v>
                </c:pt>
                <c:pt idx="168">
                  <c:v>0.9037900897</c:v>
                </c:pt>
                <c:pt idx="169">
                  <c:v>0.9390100587</c:v>
                </c:pt>
                <c:pt idx="170">
                  <c:v>1.0067552753</c:v>
                </c:pt>
                <c:pt idx="171">
                  <c:v>0.9817782539</c:v>
                </c:pt>
                <c:pt idx="172">
                  <c:v>0.2402651187</c:v>
                </c:pt>
                <c:pt idx="173">
                  <c:v>0.6055298407</c:v>
                </c:pt>
                <c:pt idx="174">
                  <c:v>0.7253055506</c:v>
                </c:pt>
                <c:pt idx="175">
                  <c:v>0.7523204649</c:v>
                </c:pt>
                <c:pt idx="176">
                  <c:v>0.6950158031</c:v>
                </c:pt>
                <c:pt idx="177">
                  <c:v>0.8412964235</c:v>
                </c:pt>
                <c:pt idx="178">
                  <c:v>0.8994417828</c:v>
                </c:pt>
                <c:pt idx="179">
                  <c:v>0.9924565973</c:v>
                </c:pt>
                <c:pt idx="180">
                  <c:v>0.9603532319</c:v>
                </c:pt>
                <c:pt idx="181">
                  <c:v>0.5246258842</c:v>
                </c:pt>
                <c:pt idx="182">
                  <c:v>0.5104374193</c:v>
                </c:pt>
                <c:pt idx="183">
                  <c:v>0.5571999733</c:v>
                </c:pt>
                <c:pt idx="184">
                  <c:v>0.6356925483</c:v>
                </c:pt>
                <c:pt idx="185">
                  <c:v>0.6715073807</c:v>
                </c:pt>
                <c:pt idx="186">
                  <c:v>0.6977486802</c:v>
                </c:pt>
                <c:pt idx="187">
                  <c:v>0.6964693516</c:v>
                </c:pt>
                <c:pt idx="188">
                  <c:v>0.7445495718</c:v>
                </c:pt>
                <c:pt idx="189">
                  <c:v>0.7445341939</c:v>
                </c:pt>
                <c:pt idx="190">
                  <c:v>0.5246258842</c:v>
                </c:pt>
                <c:pt idx="191">
                  <c:v>0.587271244</c:v>
                </c:pt>
                <c:pt idx="192">
                  <c:v>0.6129851281</c:v>
                </c:pt>
                <c:pt idx="193">
                  <c:v>0.7417163501</c:v>
                </c:pt>
                <c:pt idx="194">
                  <c:v>0.7149398693</c:v>
                </c:pt>
                <c:pt idx="195">
                  <c:v>0.7687014614</c:v>
                </c:pt>
                <c:pt idx="196">
                  <c:v>0.7785583286</c:v>
                </c:pt>
                <c:pt idx="197">
                  <c:v>0.8498583611</c:v>
                </c:pt>
                <c:pt idx="198">
                  <c:v>0.8081879449</c:v>
                </c:pt>
                <c:pt idx="199">
                  <c:v>0.2731092411</c:v>
                </c:pt>
                <c:pt idx="200">
                  <c:v>0.5493764788</c:v>
                </c:pt>
                <c:pt idx="201">
                  <c:v>0.5788271091</c:v>
                </c:pt>
                <c:pt idx="202">
                  <c:v>0.7875084881</c:v>
                </c:pt>
                <c:pt idx="203">
                  <c:v>0.7875084804</c:v>
                </c:pt>
                <c:pt idx="204">
                  <c:v>0.819655412</c:v>
                </c:pt>
                <c:pt idx="205">
                  <c:v>0.814673223</c:v>
                </c:pt>
                <c:pt idx="206">
                  <c:v>0.8795389511</c:v>
                </c:pt>
                <c:pt idx="207">
                  <c:v>0.8923681993</c:v>
                </c:pt>
                <c:pt idx="208">
                  <c:v>0.2731092411</c:v>
                </c:pt>
                <c:pt idx="209">
                  <c:v>0.5493764788</c:v>
                </c:pt>
                <c:pt idx="210">
                  <c:v>0.2872531404</c:v>
                </c:pt>
                <c:pt idx="211">
                  <c:v>0.7398155241</c:v>
                </c:pt>
                <c:pt idx="212">
                  <c:v>0.7607146684</c:v>
                </c:pt>
                <c:pt idx="213">
                  <c:v>0.7876048976</c:v>
                </c:pt>
                <c:pt idx="214">
                  <c:v>0.7931404098</c:v>
                </c:pt>
                <c:pt idx="215">
                  <c:v>0.9006281781</c:v>
                </c:pt>
                <c:pt idx="216">
                  <c:v>0.8828239765</c:v>
                </c:pt>
                <c:pt idx="217">
                  <c:v>0.4520654755</c:v>
                </c:pt>
                <c:pt idx="218">
                  <c:v>0.2872531404</c:v>
                </c:pt>
                <c:pt idx="219">
                  <c:v>0.6909891245</c:v>
                </c:pt>
                <c:pt idx="220">
                  <c:v>0.6074342607</c:v>
                </c:pt>
                <c:pt idx="221">
                  <c:v>0.7022157873</c:v>
                </c:pt>
                <c:pt idx="222">
                  <c:v>0.7610385965</c:v>
                </c:pt>
                <c:pt idx="223">
                  <c:v>0.8037129365</c:v>
                </c:pt>
                <c:pt idx="224">
                  <c:v>0.8671085443</c:v>
                </c:pt>
                <c:pt idx="225">
                  <c:v>0.6946779561</c:v>
                </c:pt>
                <c:pt idx="226">
                  <c:v>0.71153083</c:v>
                </c:pt>
                <c:pt idx="227">
                  <c:v>0.7866587849</c:v>
                </c:pt>
                <c:pt idx="228">
                  <c:v>0.8391608409</c:v>
                </c:pt>
                <c:pt idx="229">
                  <c:v>0.7929783726</c:v>
                </c:pt>
                <c:pt idx="230">
                  <c:v>0.9007129186</c:v>
                </c:pt>
                <c:pt idx="231">
                  <c:v>0.7985654628</c:v>
                </c:pt>
                <c:pt idx="232">
                  <c:v>0.7767998191</c:v>
                </c:pt>
                <c:pt idx="233">
                  <c:v>0.7874709593</c:v>
                </c:pt>
                <c:pt idx="234">
                  <c:v>0.7955744539</c:v>
                </c:pt>
                <c:pt idx="235">
                  <c:v>0.8188527383</c:v>
                </c:pt>
                <c:pt idx="236">
                  <c:v>0.9372351817</c:v>
                </c:pt>
                <c:pt idx="237">
                  <c:v>0.9529211571</c:v>
                </c:pt>
                <c:pt idx="238">
                  <c:v>0.9027032796</c:v>
                </c:pt>
                <c:pt idx="239">
                  <c:v>0.9251066438</c:v>
                </c:pt>
                <c:pt idx="240">
                  <c:v>0.8704625198</c:v>
                </c:pt>
                <c:pt idx="241">
                  <c:v>0.8730598642</c:v>
                </c:pt>
                <c:pt idx="242">
                  <c:v>0.8805789428</c:v>
                </c:pt>
                <c:pt idx="243">
                  <c:v>0.8013548408</c:v>
                </c:pt>
                <c:pt idx="244">
                  <c:v>0.8616712485</c:v>
                </c:pt>
                <c:pt idx="245">
                  <c:v>0.9372351817</c:v>
                </c:pt>
                <c:pt idx="246">
                  <c:v>0.9722222222</c:v>
                </c:pt>
                <c:pt idx="247">
                  <c:v>0.9615814144</c:v>
                </c:pt>
                <c:pt idx="248">
                  <c:v>0.9981791132</c:v>
                </c:pt>
                <c:pt idx="249">
                  <c:v>0.954238294</c:v>
                </c:pt>
                <c:pt idx="250">
                  <c:v>0.9084652403</c:v>
                </c:pt>
                <c:pt idx="251">
                  <c:v>0.950791914</c:v>
                </c:pt>
                <c:pt idx="252">
                  <c:v>0.784724711</c:v>
                </c:pt>
                <c:pt idx="253">
                  <c:v>0.8486148984</c:v>
                </c:pt>
                <c:pt idx="254">
                  <c:v>0.9305982381</c:v>
                </c:pt>
                <c:pt idx="255">
                  <c:v>0.9696673525</c:v>
                </c:pt>
                <c:pt idx="256">
                  <c:v>0.9537236092</c:v>
                </c:pt>
                <c:pt idx="257">
                  <c:v>0.9931808256</c:v>
                </c:pt>
                <c:pt idx="258">
                  <c:v>0.9575628785</c:v>
                </c:pt>
                <c:pt idx="259">
                  <c:v>0.9168315865</c:v>
                </c:pt>
                <c:pt idx="260">
                  <c:v>0.9764211349</c:v>
                </c:pt>
                <c:pt idx="261">
                  <c:v>0.6767881985</c:v>
                </c:pt>
                <c:pt idx="262">
                  <c:v>0.8486148984</c:v>
                </c:pt>
                <c:pt idx="263">
                  <c:v>0.9000562499</c:v>
                </c:pt>
                <c:pt idx="264">
                  <c:v>0.9696673525</c:v>
                </c:pt>
                <c:pt idx="265">
                  <c:v>0.9537236092</c:v>
                </c:pt>
                <c:pt idx="266">
                  <c:v>0.9762202841</c:v>
                </c:pt>
                <c:pt idx="267">
                  <c:v>0.9319764361</c:v>
                </c:pt>
                <c:pt idx="268">
                  <c:v>0.8024774499</c:v>
                </c:pt>
                <c:pt idx="269">
                  <c:v>0.9415607493</c:v>
                </c:pt>
                <c:pt idx="270">
                  <c:v>0.8796612469</c:v>
                </c:pt>
                <c:pt idx="271">
                  <c:v>0.8957630233</c:v>
                </c:pt>
                <c:pt idx="272">
                  <c:v>0.9008118824</c:v>
                </c:pt>
                <c:pt idx="273">
                  <c:v>0.9176897551</c:v>
                </c:pt>
                <c:pt idx="274">
                  <c:v>0.9347107985</c:v>
                </c:pt>
                <c:pt idx="275">
                  <c:v>0.8753575044</c:v>
                </c:pt>
                <c:pt idx="276">
                  <c:v>0.7539118101</c:v>
                </c:pt>
                <c:pt idx="277">
                  <c:v>0.8654608541</c:v>
                </c:pt>
                <c:pt idx="278">
                  <c:v>0.9485736231</c:v>
                </c:pt>
                <c:pt idx="279">
                  <c:v>0.9206137399</c:v>
                </c:pt>
                <c:pt idx="280">
                  <c:v>1.0022256922</c:v>
                </c:pt>
                <c:pt idx="281">
                  <c:v>0.9946424319</c:v>
                </c:pt>
                <c:pt idx="282">
                  <c:v>1.0619614112</c:v>
                </c:pt>
                <c:pt idx="283">
                  <c:v>1.0303109125</c:v>
                </c:pt>
                <c:pt idx="284">
                  <c:v>0.9491850412</c:v>
                </c:pt>
                <c:pt idx="285">
                  <c:v>0.9755690016</c:v>
                </c:pt>
                <c:pt idx="286">
                  <c:v>1.0424129075</c:v>
                </c:pt>
                <c:pt idx="287">
                  <c:v>1.0441370978</c:v>
                </c:pt>
                <c:pt idx="288">
                  <c:v>0.969261063</c:v>
                </c:pt>
                <c:pt idx="289">
                  <c:v>1.0364881728</c:v>
                </c:pt>
                <c:pt idx="290">
                  <c:v>1.0304651683</c:v>
                </c:pt>
                <c:pt idx="291">
                  <c:v>1.0619614112</c:v>
                </c:pt>
                <c:pt idx="292">
                  <c:v>1.0748121507</c:v>
                </c:pt>
                <c:pt idx="293">
                  <c:v>0.9984373426</c:v>
                </c:pt>
                <c:pt idx="294">
                  <c:v>1.0102412826</c:v>
                </c:pt>
                <c:pt idx="295">
                  <c:v>1.0802962502</c:v>
                </c:pt>
                <c:pt idx="296">
                  <c:v>1.0441370978</c:v>
                </c:pt>
                <c:pt idx="297">
                  <c:v>0.969261063</c:v>
                </c:pt>
                <c:pt idx="298">
                  <c:v>1.0392340033</c:v>
                </c:pt>
                <c:pt idx="299">
                  <c:v>1.0456107593</c:v>
                </c:pt>
                <c:pt idx="300">
                  <c:v>1.0859036549</c:v>
                </c:pt>
                <c:pt idx="301">
                  <c:v>1.101429654</c:v>
                </c:pt>
                <c:pt idx="302">
                  <c:v>1.0047281337</c:v>
                </c:pt>
                <c:pt idx="303">
                  <c:v>1.0174029499</c:v>
                </c:pt>
                <c:pt idx="304">
                  <c:v>1.0802962502</c:v>
                </c:pt>
                <c:pt idx="305">
                  <c:v>1.0761300117</c:v>
                </c:pt>
                <c:pt idx="306">
                  <c:v>0.969261063</c:v>
                </c:pt>
                <c:pt idx="307">
                  <c:v>1.0241014078</c:v>
                </c:pt>
                <c:pt idx="308">
                  <c:v>1.0456107593</c:v>
                </c:pt>
                <c:pt idx="309">
                  <c:v>1.0729118657</c:v>
                </c:pt>
                <c:pt idx="310">
                  <c:v>1.101429654</c:v>
                </c:pt>
                <c:pt idx="311">
                  <c:v>0.992463377</c:v>
                </c:pt>
                <c:pt idx="312">
                  <c:v>1.0174029499</c:v>
                </c:pt>
                <c:pt idx="313">
                  <c:v>1.0708306831</c:v>
                </c:pt>
                <c:pt idx="314">
                  <c:v>1.0791366783</c:v>
                </c:pt>
                <c:pt idx="315">
                  <c:v>0.7687338512</c:v>
                </c:pt>
                <c:pt idx="316">
                  <c:v>0.8080808032</c:v>
                </c:pt>
                <c:pt idx="317">
                  <c:v>0.8328026557</c:v>
                </c:pt>
                <c:pt idx="318">
                  <c:v>0.7574911455</c:v>
                </c:pt>
                <c:pt idx="319">
                  <c:v>0.8781747746</c:v>
                </c:pt>
                <c:pt idx="320">
                  <c:v>0.8403847646</c:v>
                </c:pt>
                <c:pt idx="321">
                  <c:v>0.9108815514</c:v>
                </c:pt>
                <c:pt idx="322">
                  <c:v>0.8345393103</c:v>
                </c:pt>
                <c:pt idx="323">
                  <c:v>0.882852767</c:v>
                </c:pt>
                <c:pt idx="324">
                  <c:v>0.7936111818</c:v>
                </c:pt>
                <c:pt idx="325">
                  <c:v>0.8453893527</c:v>
                </c:pt>
                <c:pt idx="326">
                  <c:v>0.8926961165</c:v>
                </c:pt>
                <c:pt idx="327">
                  <c:v>0.9429111919</c:v>
                </c:pt>
                <c:pt idx="328">
                  <c:v>0.9343334659</c:v>
                </c:pt>
                <c:pt idx="329">
                  <c:v>0.957211825</c:v>
                </c:pt>
                <c:pt idx="330">
                  <c:v>1.0127113945</c:v>
                </c:pt>
                <c:pt idx="331">
                  <c:v>1.0008284608</c:v>
                </c:pt>
                <c:pt idx="332">
                  <c:v>1.0013323067</c:v>
                </c:pt>
                <c:pt idx="333">
                  <c:v>0.7657090568</c:v>
                </c:pt>
                <c:pt idx="334">
                  <c:v>0.8519269724</c:v>
                </c:pt>
                <c:pt idx="335">
                  <c:v>0.945709279</c:v>
                </c:pt>
                <c:pt idx="336">
                  <c:v>0.9578034859</c:v>
                </c:pt>
                <c:pt idx="337">
                  <c:v>0.9588609459</c:v>
                </c:pt>
                <c:pt idx="338">
                  <c:v>0.9827404117</c:v>
                </c:pt>
                <c:pt idx="339">
                  <c:v>1.0590822032</c:v>
                </c:pt>
                <c:pt idx="340">
                  <c:v>1.0642541391</c:v>
                </c:pt>
                <c:pt idx="341">
                  <c:v>1.0489230538</c:v>
                </c:pt>
                <c:pt idx="342">
                  <c:v>0.7657090568</c:v>
                </c:pt>
                <c:pt idx="343">
                  <c:v>0.8502111909</c:v>
                </c:pt>
                <c:pt idx="344">
                  <c:v>0.945709279</c:v>
                </c:pt>
                <c:pt idx="345">
                  <c:v>0.9522331308</c:v>
                </c:pt>
                <c:pt idx="346">
                  <c:v>0.9593900054</c:v>
                </c:pt>
                <c:pt idx="347">
                  <c:v>0.9947731549</c:v>
                </c:pt>
                <c:pt idx="348">
                  <c:v>1.0590822032</c:v>
                </c:pt>
                <c:pt idx="349">
                  <c:v>1.0779676495</c:v>
                </c:pt>
                <c:pt idx="350">
                  <c:v>1.0659956752</c:v>
                </c:pt>
                <c:pt idx="351">
                  <c:v>0.7657090568</c:v>
                </c:pt>
                <c:pt idx="352">
                  <c:v>0.7567692569</c:v>
                </c:pt>
                <c:pt idx="353">
                  <c:v>0.9273650371</c:v>
                </c:pt>
                <c:pt idx="354">
                  <c:v>0.9340489223</c:v>
                </c:pt>
                <c:pt idx="355">
                  <c:v>0.9121321432</c:v>
                </c:pt>
                <c:pt idx="356">
                  <c:v>0.9747666907</c:v>
                </c:pt>
                <c:pt idx="357">
                  <c:v>1.0590822032</c:v>
                </c:pt>
                <c:pt idx="358">
                  <c:v>1.0779676495</c:v>
                </c:pt>
                <c:pt idx="359">
                  <c:v>1.0659956752</c:v>
                </c:pt>
                <c:pt idx="360">
                  <c:v>0.6544795622</c:v>
                </c:pt>
                <c:pt idx="361">
                  <c:v>0.7144942348</c:v>
                </c:pt>
                <c:pt idx="362">
                  <c:v>0.7594881777</c:v>
                </c:pt>
                <c:pt idx="363">
                  <c:v>0.7839300327</c:v>
                </c:pt>
                <c:pt idx="364">
                  <c:v>0.7324287435</c:v>
                </c:pt>
                <c:pt idx="365">
                  <c:v>0.828556278</c:v>
                </c:pt>
                <c:pt idx="366">
                  <c:v>0.8533948647</c:v>
                </c:pt>
                <c:pt idx="367">
                  <c:v>0.8745632764</c:v>
                </c:pt>
                <c:pt idx="368">
                  <c:v>0.808823531</c:v>
                </c:pt>
                <c:pt idx="369">
                  <c:v>0.7266068071</c:v>
                </c:pt>
                <c:pt idx="370">
                  <c:v>0.8012705563</c:v>
                </c:pt>
                <c:pt idx="371">
                  <c:v>0.8477062409</c:v>
                </c:pt>
                <c:pt idx="372">
                  <c:v>0.8594657321</c:v>
                </c:pt>
                <c:pt idx="373">
                  <c:v>0.8745874694</c:v>
                </c:pt>
                <c:pt idx="374">
                  <c:v>0.8747434259</c:v>
                </c:pt>
                <c:pt idx="375">
                  <c:v>0.9881942833</c:v>
                </c:pt>
                <c:pt idx="376">
                  <c:v>1.0001416562</c:v>
                </c:pt>
                <c:pt idx="377">
                  <c:v>1.005578882</c:v>
                </c:pt>
                <c:pt idx="378">
                  <c:v>0.7290441832</c:v>
                </c:pt>
                <c:pt idx="379">
                  <c:v>0.8222572626</c:v>
                </c:pt>
                <c:pt idx="380">
                  <c:v>0.8859520375</c:v>
                </c:pt>
                <c:pt idx="381">
                  <c:v>0.9418496694</c:v>
                </c:pt>
                <c:pt idx="382">
                  <c:v>0.943847081</c:v>
                </c:pt>
                <c:pt idx="383">
                  <c:v>1.0063897787</c:v>
                </c:pt>
                <c:pt idx="384">
                  <c:v>1.0236674994</c:v>
                </c:pt>
                <c:pt idx="385">
                  <c:v>1.0828690725</c:v>
                </c:pt>
                <c:pt idx="386">
                  <c:v>1.0350214874</c:v>
                </c:pt>
                <c:pt idx="387">
                  <c:v>0.6271776999</c:v>
                </c:pt>
                <c:pt idx="388">
                  <c:v>0.76673866</c:v>
                </c:pt>
                <c:pt idx="389">
                  <c:v>0.8532265594</c:v>
                </c:pt>
                <c:pt idx="390">
                  <c:v>0.9472679498</c:v>
                </c:pt>
                <c:pt idx="391">
                  <c:v>0.943847081</c:v>
                </c:pt>
                <c:pt idx="392">
                  <c:v>1.0207029387</c:v>
                </c:pt>
                <c:pt idx="393">
                  <c:v>1.0236674994</c:v>
                </c:pt>
                <c:pt idx="394">
                  <c:v>1.0828690725</c:v>
                </c:pt>
                <c:pt idx="395">
                  <c:v>1.0559420641</c:v>
                </c:pt>
                <c:pt idx="396">
                  <c:v>0.6271776999</c:v>
                </c:pt>
                <c:pt idx="397">
                  <c:v>0.76673866</c:v>
                </c:pt>
                <c:pt idx="398">
                  <c:v>0.7857646265</c:v>
                </c:pt>
                <c:pt idx="399">
                  <c:v>0.9183891948</c:v>
                </c:pt>
                <c:pt idx="400">
                  <c:v>0.9219668712</c:v>
                </c:pt>
                <c:pt idx="401">
                  <c:v>1.0154412212</c:v>
                </c:pt>
                <c:pt idx="402">
                  <c:v>1.0039599352</c:v>
                </c:pt>
                <c:pt idx="403">
                  <c:v>1.0765098262</c:v>
                </c:pt>
                <c:pt idx="404">
                  <c:v>1.0569492396</c:v>
                </c:pt>
                <c:pt idx="405">
                  <c:v>0.4823811099</c:v>
                </c:pt>
                <c:pt idx="406">
                  <c:v>0.628532037</c:v>
                </c:pt>
                <c:pt idx="407">
                  <c:v>0.6203518909</c:v>
                </c:pt>
                <c:pt idx="408">
                  <c:v>0.6990654228</c:v>
                </c:pt>
                <c:pt idx="409">
                  <c:v>0.6151646552</c:v>
                </c:pt>
                <c:pt idx="410">
                  <c:v>0.7945036655</c:v>
                </c:pt>
                <c:pt idx="411">
                  <c:v>0.7510173834</c:v>
                </c:pt>
                <c:pt idx="412">
                  <c:v>0.8354809321</c:v>
                </c:pt>
                <c:pt idx="413">
                  <c:v>0.499999993</c:v>
                </c:pt>
                <c:pt idx="414">
                  <c:v>0.7061790544</c:v>
                </c:pt>
                <c:pt idx="415">
                  <c:v>0.7621104524</c:v>
                </c:pt>
                <c:pt idx="416">
                  <c:v>0.8177074564</c:v>
                </c:pt>
                <c:pt idx="417">
                  <c:v>0.7424344295</c:v>
                </c:pt>
                <c:pt idx="418">
                  <c:v>0.9792322301</c:v>
                </c:pt>
                <c:pt idx="419">
                  <c:v>0.8906601909</c:v>
                </c:pt>
                <c:pt idx="420">
                  <c:v>0.9814126303</c:v>
                </c:pt>
                <c:pt idx="421">
                  <c:v>0.3934426193</c:v>
                </c:pt>
                <c:pt idx="422">
                  <c:v>0.6556543739</c:v>
                </c:pt>
                <c:pt idx="423">
                  <c:v>0.7837599217</c:v>
                </c:pt>
                <c:pt idx="424">
                  <c:v>0.8417450762</c:v>
                </c:pt>
                <c:pt idx="425">
                  <c:v>0.7961420383</c:v>
                </c:pt>
                <c:pt idx="426">
                  <c:v>0.9792322301</c:v>
                </c:pt>
                <c:pt idx="427">
                  <c:v>1.0186335338</c:v>
                </c:pt>
                <c:pt idx="428">
                  <c:v>1.0427892111</c:v>
                </c:pt>
                <c:pt idx="429">
                  <c:v>0.3934426193</c:v>
                </c:pt>
                <c:pt idx="430">
                  <c:v>0.6556543739</c:v>
                </c:pt>
                <c:pt idx="431">
                  <c:v>0.7837599217</c:v>
                </c:pt>
                <c:pt idx="432">
                  <c:v>0.8417450762</c:v>
                </c:pt>
                <c:pt idx="433">
                  <c:v>0.7577639709</c:v>
                </c:pt>
                <c:pt idx="434">
                  <c:v>0.9792322301</c:v>
                </c:pt>
                <c:pt idx="435">
                  <c:v>1.0186335338</c:v>
                </c:pt>
                <c:pt idx="436">
                  <c:v>1.0570202227</c:v>
                </c:pt>
                <c:pt idx="437">
                  <c:v>0.6556543739</c:v>
                </c:pt>
                <c:pt idx="438">
                  <c:v>0.4451827279</c:v>
                </c:pt>
                <c:pt idx="439">
                  <c:v>0.7927565317</c:v>
                </c:pt>
                <c:pt idx="440">
                  <c:v>0.7577639709</c:v>
                </c:pt>
                <c:pt idx="441">
                  <c:v>0.9618668295</c:v>
                </c:pt>
                <c:pt idx="442">
                  <c:v>1.0186335338</c:v>
                </c:pt>
                <c:pt idx="443">
                  <c:v>1.0570202227</c:v>
                </c:pt>
                <c:pt idx="444">
                  <c:v>0.6534148059</c:v>
                </c:pt>
                <c:pt idx="445">
                  <c:v>0.751655786</c:v>
                </c:pt>
                <c:pt idx="446">
                  <c:v>0.8287157684</c:v>
                </c:pt>
                <c:pt idx="447">
                  <c:v>0.7890227168</c:v>
                </c:pt>
                <c:pt idx="448">
                  <c:v>0.7679070739</c:v>
                </c:pt>
                <c:pt idx="449">
                  <c:v>0.8413343951</c:v>
                </c:pt>
                <c:pt idx="450">
                  <c:v>0.9157626406</c:v>
                </c:pt>
                <c:pt idx="451">
                  <c:v>0.8918567736</c:v>
                </c:pt>
                <c:pt idx="452">
                  <c:v>0.8530714331</c:v>
                </c:pt>
                <c:pt idx="453">
                  <c:v>0.696935823</c:v>
                </c:pt>
                <c:pt idx="454">
                  <c:v>0.7794297339</c:v>
                </c:pt>
                <c:pt idx="455">
                  <c:v>0.8611131753</c:v>
                </c:pt>
                <c:pt idx="456">
                  <c:v>0.8459782493</c:v>
                </c:pt>
                <c:pt idx="457">
                  <c:v>0.9076211128</c:v>
                </c:pt>
                <c:pt idx="458">
                  <c:v>0.9053850985</c:v>
                </c:pt>
                <c:pt idx="459">
                  <c:v>0.9376321777</c:v>
                </c:pt>
                <c:pt idx="460">
                  <c:v>0.9430251866</c:v>
                </c:pt>
                <c:pt idx="461">
                  <c:v>0.922706615</c:v>
                </c:pt>
                <c:pt idx="462">
                  <c:v>0.6825477165</c:v>
                </c:pt>
                <c:pt idx="463">
                  <c:v>0.7936111651</c:v>
                </c:pt>
                <c:pt idx="464">
                  <c:v>0.8706087632</c:v>
                </c:pt>
                <c:pt idx="465">
                  <c:v>0.87842517</c:v>
                </c:pt>
                <c:pt idx="466">
                  <c:v>0.9489396911</c:v>
                </c:pt>
                <c:pt idx="467">
                  <c:v>1.0127113906</c:v>
                </c:pt>
                <c:pt idx="468">
                  <c:v>1.0373510548</c:v>
                </c:pt>
                <c:pt idx="469">
                  <c:v>0.9811949296</c:v>
                </c:pt>
                <c:pt idx="470">
                  <c:v>1.0540458296</c:v>
                </c:pt>
                <c:pt idx="471">
                  <c:v>0.5495818345</c:v>
                </c:pt>
                <c:pt idx="472">
                  <c:v>0.7856341037</c:v>
                </c:pt>
                <c:pt idx="473">
                  <c:v>0.8575126644</c:v>
                </c:pt>
                <c:pt idx="474">
                  <c:v>0.8852105121</c:v>
                </c:pt>
                <c:pt idx="475">
                  <c:v>0.9499575848</c:v>
                </c:pt>
                <c:pt idx="476">
                  <c:v>1.0322458937</c:v>
                </c:pt>
                <c:pt idx="477">
                  <c:v>1.0632781208</c:v>
                </c:pt>
                <c:pt idx="478">
                  <c:v>1.0368089092</c:v>
                </c:pt>
                <c:pt idx="479">
                  <c:v>1.0540458296</c:v>
                </c:pt>
                <c:pt idx="480">
                  <c:v>0.3712433698</c:v>
                </c:pt>
                <c:pt idx="481">
                  <c:v>0.5755721692</c:v>
                </c:pt>
                <c:pt idx="482">
                  <c:v>0.8131952391</c:v>
                </c:pt>
                <c:pt idx="483">
                  <c:v>0.7567692677</c:v>
                </c:pt>
                <c:pt idx="484">
                  <c:v>0.9069938099</c:v>
                </c:pt>
                <c:pt idx="485">
                  <c:v>1.0234642198</c:v>
                </c:pt>
                <c:pt idx="486">
                  <c:v>1.0632781208</c:v>
                </c:pt>
                <c:pt idx="487">
                  <c:v>1.0368089092</c:v>
                </c:pt>
                <c:pt idx="488">
                  <c:v>1.0464269685</c:v>
                </c:pt>
                <c:pt idx="489">
                  <c:v>0.4903133239</c:v>
                </c:pt>
                <c:pt idx="490">
                  <c:v>0.5906611693</c:v>
                </c:pt>
                <c:pt idx="491">
                  <c:v>0.6187703151</c:v>
                </c:pt>
                <c:pt idx="492">
                  <c:v>0.5439422108</c:v>
                </c:pt>
                <c:pt idx="493">
                  <c:v>0.6513310897</c:v>
                </c:pt>
                <c:pt idx="494">
                  <c:v>0.7055132417</c:v>
                </c:pt>
                <c:pt idx="495">
                  <c:v>0.6999907747</c:v>
                </c:pt>
                <c:pt idx="496">
                  <c:v>0.7466974658</c:v>
                </c:pt>
                <c:pt idx="497">
                  <c:v>0.6949298767</c:v>
                </c:pt>
                <c:pt idx="498">
                  <c:v>0.4800304801</c:v>
                </c:pt>
                <c:pt idx="499">
                  <c:v>0.6237695607</c:v>
                </c:pt>
                <c:pt idx="500">
                  <c:v>0.6595459067</c:v>
                </c:pt>
                <c:pt idx="501">
                  <c:v>0.6376008027</c:v>
                </c:pt>
                <c:pt idx="502">
                  <c:v>0.750710021</c:v>
                </c:pt>
                <c:pt idx="503">
                  <c:v>0.7910197145</c:v>
                </c:pt>
                <c:pt idx="504">
                  <c:v>0.7608752222</c:v>
                </c:pt>
                <c:pt idx="505">
                  <c:v>0.8580999774</c:v>
                </c:pt>
                <c:pt idx="506">
                  <c:v>0.7768495109</c:v>
                </c:pt>
                <c:pt idx="507">
                  <c:v>0.4317726377</c:v>
                </c:pt>
                <c:pt idx="508">
                  <c:v>0.6056659096</c:v>
                </c:pt>
                <c:pt idx="509">
                  <c:v>0.6322963341</c:v>
                </c:pt>
                <c:pt idx="510">
                  <c:v>0.5498581697</c:v>
                </c:pt>
                <c:pt idx="511">
                  <c:v>0.785333924</c:v>
                </c:pt>
                <c:pt idx="512">
                  <c:v>0.8291948313</c:v>
                </c:pt>
                <c:pt idx="513">
                  <c:v>0.8078555258</c:v>
                </c:pt>
                <c:pt idx="514">
                  <c:v>0.8816753338</c:v>
                </c:pt>
                <c:pt idx="515">
                  <c:v>0.8524755303</c:v>
                </c:pt>
                <c:pt idx="516">
                  <c:v>0.4317726377</c:v>
                </c:pt>
                <c:pt idx="517">
                  <c:v>0.4707560644</c:v>
                </c:pt>
                <c:pt idx="518">
                  <c:v>0.5545665419</c:v>
                </c:pt>
                <c:pt idx="519">
                  <c:v>0.5498581697</c:v>
                </c:pt>
                <c:pt idx="520">
                  <c:v>0.7674519357</c:v>
                </c:pt>
                <c:pt idx="521">
                  <c:v>0.817846096</c:v>
                </c:pt>
                <c:pt idx="522">
                  <c:v>0.7796660897</c:v>
                </c:pt>
                <c:pt idx="523">
                  <c:v>0.8929891203</c:v>
                </c:pt>
                <c:pt idx="524">
                  <c:v>0.8542279187</c:v>
                </c:pt>
                <c:pt idx="525">
                  <c:v>0.3388795617</c:v>
                </c:pt>
                <c:pt idx="526">
                  <c:v>0.4707560644</c:v>
                </c:pt>
                <c:pt idx="527">
                  <c:v>0.5545665419</c:v>
                </c:pt>
                <c:pt idx="528">
                  <c:v>0.4732752523</c:v>
                </c:pt>
                <c:pt idx="529">
                  <c:v>0.6301708798</c:v>
                </c:pt>
                <c:pt idx="530">
                  <c:v>0.6357230386</c:v>
                </c:pt>
                <c:pt idx="531">
                  <c:v>0.6827880487</c:v>
                </c:pt>
                <c:pt idx="532">
                  <c:v>0.8368695513</c:v>
                </c:pt>
                <c:pt idx="533">
                  <c:v>0.7810948159</c:v>
                </c:pt>
                <c:pt idx="534">
                  <c:v>0.5578684408</c:v>
                </c:pt>
                <c:pt idx="535">
                  <c:v>0.6791537635</c:v>
                </c:pt>
                <c:pt idx="536">
                  <c:v>0.7706766955</c:v>
                </c:pt>
                <c:pt idx="537">
                  <c:v>0.7892930649</c:v>
                </c:pt>
                <c:pt idx="538">
                  <c:v>0.8185538877</c:v>
                </c:pt>
                <c:pt idx="539">
                  <c:v>0.7882478102</c:v>
                </c:pt>
                <c:pt idx="540">
                  <c:v>0.8610885491</c:v>
                </c:pt>
                <c:pt idx="541">
                  <c:v>0.9487688377</c:v>
                </c:pt>
                <c:pt idx="542">
                  <c:v>0.925662547</c:v>
                </c:pt>
                <c:pt idx="543">
                  <c:v>0.5989773519</c:v>
                </c:pt>
                <c:pt idx="544">
                  <c:v>0.6791537635</c:v>
                </c:pt>
                <c:pt idx="545">
                  <c:v>0.8311938414</c:v>
                </c:pt>
                <c:pt idx="546">
                  <c:v>0.8509778125</c:v>
                </c:pt>
                <c:pt idx="547">
                  <c:v>0.9103413774</c:v>
                </c:pt>
                <c:pt idx="548">
                  <c:v>0.9084217228</c:v>
                </c:pt>
                <c:pt idx="549">
                  <c:v>0.9648009481</c:v>
                </c:pt>
                <c:pt idx="550">
                  <c:v>0.9812034016</c:v>
                </c:pt>
                <c:pt idx="551">
                  <c:v>0.9811421154</c:v>
                </c:pt>
                <c:pt idx="552">
                  <c:v>0.578764138</c:v>
                </c:pt>
                <c:pt idx="553">
                  <c:v>0.6155218664</c:v>
                </c:pt>
                <c:pt idx="554">
                  <c:v>0.8311938414</c:v>
                </c:pt>
                <c:pt idx="555">
                  <c:v>0.8591961306</c:v>
                </c:pt>
                <c:pt idx="556">
                  <c:v>0.9103413774</c:v>
                </c:pt>
                <c:pt idx="557">
                  <c:v>0.9541572615</c:v>
                </c:pt>
                <c:pt idx="558">
                  <c:v>1.0346011289</c:v>
                </c:pt>
                <c:pt idx="559">
                  <c:v>1.0665804698</c:v>
                </c:pt>
                <c:pt idx="560">
                  <c:v>1.0482248379</c:v>
                </c:pt>
                <c:pt idx="561">
                  <c:v>0.3645116851</c:v>
                </c:pt>
                <c:pt idx="562">
                  <c:v>0.6155218664</c:v>
                </c:pt>
                <c:pt idx="563">
                  <c:v>0.7509157533</c:v>
                </c:pt>
                <c:pt idx="564">
                  <c:v>0.8623671819</c:v>
                </c:pt>
                <c:pt idx="565">
                  <c:v>0.9103413774</c:v>
                </c:pt>
                <c:pt idx="566">
                  <c:v>0.9541572615</c:v>
                </c:pt>
                <c:pt idx="567">
                  <c:v>1.0469079718</c:v>
                </c:pt>
                <c:pt idx="568">
                  <c:v>1.0665804698</c:v>
                </c:pt>
                <c:pt idx="569">
                  <c:v>1.0689704356</c:v>
                </c:pt>
                <c:pt idx="570">
                  <c:v>0.6155218664</c:v>
                </c:pt>
                <c:pt idx="571">
                  <c:v>0.7509157533</c:v>
                </c:pt>
                <c:pt idx="572">
                  <c:v>0.7427937896</c:v>
                </c:pt>
                <c:pt idx="573">
                  <c:v>0.7628344207</c:v>
                </c:pt>
                <c:pt idx="574">
                  <c:v>0.9265944686</c:v>
                </c:pt>
                <c:pt idx="575">
                  <c:v>1.0457391429</c:v>
                </c:pt>
                <c:pt idx="576">
                  <c:v>1.0631924264</c:v>
                </c:pt>
                <c:pt idx="577">
                  <c:v>1.0689704356</c:v>
                </c:pt>
                <c:pt idx="578">
                  <c:v>0.802916693</c:v>
                </c:pt>
                <c:pt idx="579">
                  <c:v>0.8210907697</c:v>
                </c:pt>
                <c:pt idx="580">
                  <c:v>0.781662436</c:v>
                </c:pt>
                <c:pt idx="581">
                  <c:v>0.7199508727</c:v>
                </c:pt>
                <c:pt idx="582">
                  <c:v>0.797942044</c:v>
                </c:pt>
                <c:pt idx="583">
                  <c:v>0.7439373929</c:v>
                </c:pt>
                <c:pt idx="584">
                  <c:v>0.783101657</c:v>
                </c:pt>
                <c:pt idx="585">
                  <c:v>0.8235219436</c:v>
                </c:pt>
                <c:pt idx="586">
                  <c:v>0.708137712</c:v>
                </c:pt>
                <c:pt idx="587">
                  <c:v>0.8316918459</c:v>
                </c:pt>
                <c:pt idx="588">
                  <c:v>0.8834827209</c:v>
                </c:pt>
                <c:pt idx="589">
                  <c:v>0.8755989762</c:v>
                </c:pt>
                <c:pt idx="590">
                  <c:v>0.8871742535</c:v>
                </c:pt>
                <c:pt idx="591">
                  <c:v>0.9247427175</c:v>
                </c:pt>
                <c:pt idx="592">
                  <c:v>0.8247934107</c:v>
                </c:pt>
                <c:pt idx="593">
                  <c:v>0.8620668952</c:v>
                </c:pt>
                <c:pt idx="594">
                  <c:v>0.9024444648</c:v>
                </c:pt>
                <c:pt idx="595">
                  <c:v>0.874466016</c:v>
                </c:pt>
                <c:pt idx="596">
                  <c:v>0.8316918459</c:v>
                </c:pt>
                <c:pt idx="597">
                  <c:v>0.8834827209</c:v>
                </c:pt>
                <c:pt idx="598">
                  <c:v>0.9000947394</c:v>
                </c:pt>
                <c:pt idx="599">
                  <c:v>0.8972319526</c:v>
                </c:pt>
                <c:pt idx="600">
                  <c:v>0.9247427175</c:v>
                </c:pt>
                <c:pt idx="601">
                  <c:v>0.9057411103</c:v>
                </c:pt>
                <c:pt idx="602">
                  <c:v>0.9368773937</c:v>
                </c:pt>
                <c:pt idx="603">
                  <c:v>0.9207616847</c:v>
                </c:pt>
                <c:pt idx="604">
                  <c:v>0.9444161554</c:v>
                </c:pt>
                <c:pt idx="605">
                  <c:v>0.8056177258</c:v>
                </c:pt>
                <c:pt idx="606">
                  <c:v>0.8790623409</c:v>
                </c:pt>
                <c:pt idx="607">
                  <c:v>0.9000947394</c:v>
                </c:pt>
                <c:pt idx="608">
                  <c:v>0.8843682022</c:v>
                </c:pt>
                <c:pt idx="609">
                  <c:v>0.9341295418</c:v>
                </c:pt>
                <c:pt idx="610">
                  <c:v>0.9057411103</c:v>
                </c:pt>
                <c:pt idx="611">
                  <c:v>0.9341991952</c:v>
                </c:pt>
                <c:pt idx="612">
                  <c:v>0.9483829808</c:v>
                </c:pt>
                <c:pt idx="613">
                  <c:v>0.9420664012</c:v>
                </c:pt>
                <c:pt idx="614">
                  <c:v>0.7494746756</c:v>
                </c:pt>
                <c:pt idx="615">
                  <c:v>0.7744565271</c:v>
                </c:pt>
                <c:pt idx="616">
                  <c:v>0.855106877</c:v>
                </c:pt>
                <c:pt idx="617">
                  <c:v>0.7863915266</c:v>
                </c:pt>
                <c:pt idx="618">
                  <c:v>0.8568675388</c:v>
                </c:pt>
                <c:pt idx="619">
                  <c:v>0.8497949992</c:v>
                </c:pt>
                <c:pt idx="620">
                  <c:v>0.9052742042</c:v>
                </c:pt>
                <c:pt idx="621">
                  <c:v>0.915540705</c:v>
                </c:pt>
                <c:pt idx="622">
                  <c:v>0.8931402592</c:v>
                </c:pt>
                <c:pt idx="623">
                  <c:v>0.3776360946</c:v>
                </c:pt>
                <c:pt idx="624">
                  <c:v>0.4380773281</c:v>
                </c:pt>
                <c:pt idx="625">
                  <c:v>0.4833869428</c:v>
                </c:pt>
                <c:pt idx="626">
                  <c:v>0.5470091458</c:v>
                </c:pt>
                <c:pt idx="627">
                  <c:v>0.563702012</c:v>
                </c:pt>
                <c:pt idx="628">
                  <c:v>0.6137313811</c:v>
                </c:pt>
                <c:pt idx="629">
                  <c:v>0.6373049002</c:v>
                </c:pt>
                <c:pt idx="630">
                  <c:v>0.638373754</c:v>
                </c:pt>
                <c:pt idx="631">
                  <c:v>0.662473479</c:v>
                </c:pt>
                <c:pt idx="632">
                  <c:v>0.2730375401</c:v>
                </c:pt>
                <c:pt idx="633">
                  <c:v>0.4903677772</c:v>
                </c:pt>
                <c:pt idx="634">
                  <c:v>0.5381165919</c:v>
                </c:pt>
                <c:pt idx="635">
                  <c:v>0.6209343506</c:v>
                </c:pt>
                <c:pt idx="636">
                  <c:v>0.7033363399</c:v>
                </c:pt>
                <c:pt idx="637">
                  <c:v>0.678904893</c:v>
                </c:pt>
                <c:pt idx="638">
                  <c:v>0.769630603</c:v>
                </c:pt>
                <c:pt idx="639">
                  <c:v>0.7973612508</c:v>
                </c:pt>
                <c:pt idx="640">
                  <c:v>0.7869346888</c:v>
                </c:pt>
                <c:pt idx="641">
                  <c:v>0.4434945269</c:v>
                </c:pt>
                <c:pt idx="642">
                  <c:v>0.5017301028</c:v>
                </c:pt>
                <c:pt idx="643">
                  <c:v>0.5812574067</c:v>
                </c:pt>
                <c:pt idx="644">
                  <c:v>0.7129455899</c:v>
                </c:pt>
                <c:pt idx="645">
                  <c:v>0.7257660892</c:v>
                </c:pt>
                <c:pt idx="646">
                  <c:v>0.8009550582</c:v>
                </c:pt>
                <c:pt idx="647">
                  <c:v>0.8550447148</c:v>
                </c:pt>
                <c:pt idx="648">
                  <c:v>0.8761583773</c:v>
                </c:pt>
                <c:pt idx="649">
                  <c:v>0.5125836893</c:v>
                </c:pt>
                <c:pt idx="650">
                  <c:v>0.6360946743</c:v>
                </c:pt>
                <c:pt idx="651">
                  <c:v>0.6381409113</c:v>
                </c:pt>
                <c:pt idx="652">
                  <c:v>0.7399480122</c:v>
                </c:pt>
                <c:pt idx="653">
                  <c:v>0.8549404339</c:v>
                </c:pt>
                <c:pt idx="654">
                  <c:v>0.8663337526</c:v>
                </c:pt>
                <c:pt idx="655">
                  <c:v>0.3376018598</c:v>
                </c:pt>
                <c:pt idx="656">
                  <c:v>0.5386620348</c:v>
                </c:pt>
                <c:pt idx="657">
                  <c:v>0.3590752605</c:v>
                </c:pt>
                <c:pt idx="658">
                  <c:v>0.5668016155</c:v>
                </c:pt>
                <c:pt idx="659">
                  <c:v>0.7796810371</c:v>
                </c:pt>
                <c:pt idx="660">
                  <c:v>0.8358425864</c:v>
                </c:pt>
                <c:pt idx="661">
                  <c:v>0.3708581706</c:v>
                </c:pt>
                <c:pt idx="662">
                  <c:v>0.4407932886</c:v>
                </c:pt>
                <c:pt idx="663">
                  <c:v>0.5841159542</c:v>
                </c:pt>
                <c:pt idx="664">
                  <c:v>0.5788029895</c:v>
                </c:pt>
                <c:pt idx="665">
                  <c:v>0.7077284346</c:v>
                </c:pt>
                <c:pt idx="666">
                  <c:v>0.6488991834</c:v>
                </c:pt>
                <c:pt idx="667">
                  <c:v>0.6376781452</c:v>
                </c:pt>
                <c:pt idx="668">
                  <c:v>0.6875122305</c:v>
                </c:pt>
                <c:pt idx="669">
                  <c:v>0.3810775224</c:v>
                </c:pt>
                <c:pt idx="670">
                  <c:v>0.4658981744</c:v>
                </c:pt>
                <c:pt idx="671">
                  <c:v>0.5973191458</c:v>
                </c:pt>
                <c:pt idx="672">
                  <c:v>0.6869220608</c:v>
                </c:pt>
                <c:pt idx="673">
                  <c:v>0.8178438625</c:v>
                </c:pt>
                <c:pt idx="674">
                  <c:v>0.7455083677</c:v>
                </c:pt>
                <c:pt idx="675">
                  <c:v>0.7650597187</c:v>
                </c:pt>
                <c:pt idx="676">
                  <c:v>0.7733953131</c:v>
                </c:pt>
                <c:pt idx="677">
                  <c:v>0.3209459442</c:v>
                </c:pt>
                <c:pt idx="678">
                  <c:v>0.5235325168</c:v>
                </c:pt>
                <c:pt idx="679">
                  <c:v>0.7107634764</c:v>
                </c:pt>
                <c:pt idx="680">
                  <c:v>0.8345601274</c:v>
                </c:pt>
                <c:pt idx="681">
                  <c:v>0.8098500487</c:v>
                </c:pt>
                <c:pt idx="682">
                  <c:v>0.8096503747</c:v>
                </c:pt>
                <c:pt idx="683">
                  <c:v>0.8262948973</c:v>
                </c:pt>
                <c:pt idx="684">
                  <c:v>0.5235325168</c:v>
                </c:pt>
                <c:pt idx="685">
                  <c:v>0.6722354807</c:v>
                </c:pt>
                <c:pt idx="686">
                  <c:v>0.8270676658</c:v>
                </c:pt>
                <c:pt idx="687">
                  <c:v>0.8004052678</c:v>
                </c:pt>
                <c:pt idx="688">
                  <c:v>0.7714087572</c:v>
                </c:pt>
                <c:pt idx="689">
                  <c:v>0.8082813314</c:v>
                </c:pt>
                <c:pt idx="690">
                  <c:v>0.5746016412</c:v>
                </c:pt>
                <c:pt idx="691">
                  <c:v>0.7578253733</c:v>
                </c:pt>
                <c:pt idx="692">
                  <c:v>0.5815062029</c:v>
                </c:pt>
                <c:pt idx="693">
                  <c:v>0.5722599435</c:v>
                </c:pt>
                <c:pt idx="694">
                  <c:v>0.8082813314</c:v>
                </c:pt>
                <c:pt idx="695">
                  <c:v>0.7531607762</c:v>
                </c:pt>
                <c:pt idx="696">
                  <c:v>0.8774409996</c:v>
                </c:pt>
                <c:pt idx="697">
                  <c:v>0.7719336195</c:v>
                </c:pt>
                <c:pt idx="698">
                  <c:v>0.7260985301</c:v>
                </c:pt>
                <c:pt idx="699">
                  <c:v>0.7788272115</c:v>
                </c:pt>
                <c:pt idx="700">
                  <c:v>0.7896788405</c:v>
                </c:pt>
                <c:pt idx="701">
                  <c:v>0.7780717405</c:v>
                </c:pt>
                <c:pt idx="702">
                  <c:v>0.6840564281</c:v>
                </c:pt>
                <c:pt idx="703">
                  <c:v>0.6103286419</c:v>
                </c:pt>
                <c:pt idx="704">
                  <c:v>0.8369098658</c:v>
                </c:pt>
                <c:pt idx="705">
                  <c:v>0.8774409996</c:v>
                </c:pt>
                <c:pt idx="706">
                  <c:v>0.7993278951</c:v>
                </c:pt>
                <c:pt idx="707">
                  <c:v>0.8134547909</c:v>
                </c:pt>
                <c:pt idx="708">
                  <c:v>0.8447077898</c:v>
                </c:pt>
                <c:pt idx="709">
                  <c:v>0.9165008212</c:v>
                </c:pt>
                <c:pt idx="710">
                  <c:v>0.9416923405</c:v>
                </c:pt>
                <c:pt idx="711">
                  <c:v>0.7707679121</c:v>
                </c:pt>
                <c:pt idx="712">
                  <c:v>0.7998192538</c:v>
                </c:pt>
                <c:pt idx="713">
                  <c:v>0.8479746151</c:v>
                </c:pt>
                <c:pt idx="714">
                  <c:v>0.9026781269</c:v>
                </c:pt>
                <c:pt idx="715">
                  <c:v>0.8683584451</c:v>
                </c:pt>
                <c:pt idx="716">
                  <c:v>0.930546188</c:v>
                </c:pt>
                <c:pt idx="717">
                  <c:v>0.9131247074</c:v>
                </c:pt>
                <c:pt idx="718">
                  <c:v>0.9382019502</c:v>
                </c:pt>
                <c:pt idx="719">
                  <c:v>0.9621596764</c:v>
                </c:pt>
                <c:pt idx="720">
                  <c:v>0.8304219239</c:v>
                </c:pt>
                <c:pt idx="721">
                  <c:v>0.8268781572</c:v>
                </c:pt>
                <c:pt idx="722">
                  <c:v>0.8168316804</c:v>
                </c:pt>
                <c:pt idx="723">
                  <c:v>0.9005307159</c:v>
                </c:pt>
                <c:pt idx="724">
                  <c:v>0.8683584451</c:v>
                </c:pt>
                <c:pt idx="725">
                  <c:v>0.930546188</c:v>
                </c:pt>
                <c:pt idx="726">
                  <c:v>0.8960434451</c:v>
                </c:pt>
                <c:pt idx="727">
                  <c:v>0.9530791789</c:v>
                </c:pt>
                <c:pt idx="728">
                  <c:v>0.9637412896</c:v>
                </c:pt>
                <c:pt idx="729">
                  <c:v>0.8071748879</c:v>
                </c:pt>
                <c:pt idx="730">
                  <c:v>0.8174192452</c:v>
                </c:pt>
                <c:pt idx="731">
                  <c:v>0.7340787532</c:v>
                </c:pt>
                <c:pt idx="732">
                  <c:v>0.8492084677</c:v>
                </c:pt>
                <c:pt idx="733">
                  <c:v>0.8683584451</c:v>
                </c:pt>
                <c:pt idx="734">
                  <c:v>0.877722387</c:v>
                </c:pt>
                <c:pt idx="735">
                  <c:v>0.8960434451</c:v>
                </c:pt>
                <c:pt idx="736">
                  <c:v>0.8707123983</c:v>
                </c:pt>
                <c:pt idx="737">
                  <c:v>0.9237015777</c:v>
                </c:pt>
                <c:pt idx="738">
                  <c:v>0.6860706841</c:v>
                </c:pt>
                <c:pt idx="739">
                  <c:v>0.6967213152</c:v>
                </c:pt>
                <c:pt idx="740">
                  <c:v>0.5240752367</c:v>
                </c:pt>
                <c:pt idx="741">
                  <c:v>0.6610436281</c:v>
                </c:pt>
                <c:pt idx="742">
                  <c:v>0.6824265524</c:v>
                </c:pt>
                <c:pt idx="743">
                  <c:v>0.7534527755</c:v>
                </c:pt>
                <c:pt idx="744">
                  <c:v>0.7914489137</c:v>
                </c:pt>
                <c:pt idx="745">
                  <c:v>0.7780181054</c:v>
                </c:pt>
                <c:pt idx="746">
                  <c:v>0.8701564433</c:v>
                </c:pt>
                <c:pt idx="747">
                  <c:v>0.7801869473</c:v>
                </c:pt>
                <c:pt idx="748">
                  <c:v>0.8343868514</c:v>
                </c:pt>
                <c:pt idx="749">
                  <c:v>0.5557061556</c:v>
                </c:pt>
                <c:pt idx="750">
                  <c:v>0.6985423144</c:v>
                </c:pt>
                <c:pt idx="751">
                  <c:v>0.7560020379</c:v>
                </c:pt>
                <c:pt idx="752">
                  <c:v>0.8012386399</c:v>
                </c:pt>
                <c:pt idx="753">
                  <c:v>0.9014496874</c:v>
                </c:pt>
                <c:pt idx="754">
                  <c:v>0.8401953063</c:v>
                </c:pt>
                <c:pt idx="755">
                  <c:v>0.9247874162</c:v>
                </c:pt>
                <c:pt idx="756">
                  <c:v>0.922537201</c:v>
                </c:pt>
                <c:pt idx="757">
                  <c:v>0.929613942</c:v>
                </c:pt>
                <c:pt idx="758">
                  <c:v>0.5067452686</c:v>
                </c:pt>
                <c:pt idx="759">
                  <c:v>0.6921029288</c:v>
                </c:pt>
                <c:pt idx="760">
                  <c:v>0.7690168211</c:v>
                </c:pt>
                <c:pt idx="761">
                  <c:v>0.8564631359</c:v>
                </c:pt>
                <c:pt idx="762">
                  <c:v>0.9418088281</c:v>
                </c:pt>
                <c:pt idx="763">
                  <c:v>0.9166060294</c:v>
                </c:pt>
                <c:pt idx="764">
                  <c:v>0.9593401774</c:v>
                </c:pt>
                <c:pt idx="765">
                  <c:v>0.9593401897</c:v>
                </c:pt>
                <c:pt idx="766">
                  <c:v>0.9718028087</c:v>
                </c:pt>
                <c:pt idx="767">
                  <c:v>0.2742529691</c:v>
                </c:pt>
                <c:pt idx="768">
                  <c:v>0.5639781706</c:v>
                </c:pt>
                <c:pt idx="769">
                  <c:v>0.7306504345</c:v>
                </c:pt>
                <c:pt idx="770">
                  <c:v>0.8549348073</c:v>
                </c:pt>
                <c:pt idx="771">
                  <c:v>0.9437663706</c:v>
                </c:pt>
                <c:pt idx="772">
                  <c:v>0.9260207295</c:v>
                </c:pt>
                <c:pt idx="773">
                  <c:v>0.9816716355</c:v>
                </c:pt>
                <c:pt idx="774">
                  <c:v>0.9802470608</c:v>
                </c:pt>
                <c:pt idx="775">
                  <c:v>0.9967421092</c:v>
                </c:pt>
                <c:pt idx="776">
                  <c:v>0.2742529691</c:v>
                </c:pt>
                <c:pt idx="777">
                  <c:v>0.4587309565</c:v>
                </c:pt>
                <c:pt idx="778">
                  <c:v>0.6745017866</c:v>
                </c:pt>
                <c:pt idx="779">
                  <c:v>0.7714017008</c:v>
                </c:pt>
                <c:pt idx="780">
                  <c:v>0.9052927699</c:v>
                </c:pt>
                <c:pt idx="781">
                  <c:v>0.8687132523</c:v>
                </c:pt>
                <c:pt idx="782">
                  <c:v>0.9618851173</c:v>
                </c:pt>
                <c:pt idx="783">
                  <c:v>0.9413060043</c:v>
                </c:pt>
                <c:pt idx="784">
                  <c:v>0.9691427267</c:v>
                </c:pt>
                <c:pt idx="785">
                  <c:v>0.4238525629</c:v>
                </c:pt>
                <c:pt idx="786">
                  <c:v>0.5148526202</c:v>
                </c:pt>
                <c:pt idx="787">
                  <c:v>0.4922749738</c:v>
                </c:pt>
                <c:pt idx="788">
                  <c:v>0.6170848444</c:v>
                </c:pt>
                <c:pt idx="789">
                  <c:v>0.6172409757</c:v>
                </c:pt>
                <c:pt idx="790">
                  <c:v>0.6837277838</c:v>
                </c:pt>
                <c:pt idx="791">
                  <c:v>0.7308324305</c:v>
                </c:pt>
                <c:pt idx="792">
                  <c:v>0.711205154</c:v>
                </c:pt>
                <c:pt idx="793">
                  <c:v>0.6991515785</c:v>
                </c:pt>
                <c:pt idx="794">
                  <c:v>0.3775411449</c:v>
                </c:pt>
                <c:pt idx="795">
                  <c:v>0.5043396718</c:v>
                </c:pt>
                <c:pt idx="796">
                  <c:v>0.5429959083</c:v>
                </c:pt>
                <c:pt idx="797">
                  <c:v>0.7066062086</c:v>
                </c:pt>
                <c:pt idx="798">
                  <c:v>0.7043092888</c:v>
                </c:pt>
                <c:pt idx="799">
                  <c:v>0.7780498225</c:v>
                </c:pt>
                <c:pt idx="800">
                  <c:v>0.8159137787</c:v>
                </c:pt>
                <c:pt idx="801">
                  <c:v>0.8150456309</c:v>
                </c:pt>
                <c:pt idx="802">
                  <c:v>0.8276844663</c:v>
                </c:pt>
                <c:pt idx="803">
                  <c:v>0.1952969318</c:v>
                </c:pt>
                <c:pt idx="804">
                  <c:v>0.4734946004</c:v>
                </c:pt>
                <c:pt idx="805">
                  <c:v>0.4926047379</c:v>
                </c:pt>
                <c:pt idx="806">
                  <c:v>0.711562893</c:v>
                </c:pt>
                <c:pt idx="807">
                  <c:v>0.7506537423</c:v>
                </c:pt>
                <c:pt idx="808">
                  <c:v>0.8351857183</c:v>
                </c:pt>
                <c:pt idx="809">
                  <c:v>0.8520201302</c:v>
                </c:pt>
                <c:pt idx="810">
                  <c:v>0.8693630865</c:v>
                </c:pt>
                <c:pt idx="811">
                  <c:v>0.8716972127</c:v>
                </c:pt>
                <c:pt idx="812">
                  <c:v>0.1952969318</c:v>
                </c:pt>
                <c:pt idx="813">
                  <c:v>0.2058640063</c:v>
                </c:pt>
                <c:pt idx="814">
                  <c:v>0.3459805202</c:v>
                </c:pt>
                <c:pt idx="815">
                  <c:v>0.6957510051</c:v>
                </c:pt>
                <c:pt idx="816">
                  <c:v>0.7315480041</c:v>
                </c:pt>
                <c:pt idx="817">
                  <c:v>0.8326113708</c:v>
                </c:pt>
                <c:pt idx="818">
                  <c:v>0.8308801746</c:v>
                </c:pt>
                <c:pt idx="819">
                  <c:v>0.8664803244</c:v>
                </c:pt>
                <c:pt idx="820">
                  <c:v>0.8721538722</c:v>
                </c:pt>
                <c:pt idx="821">
                  <c:v>0.2058640063</c:v>
                </c:pt>
                <c:pt idx="822">
                  <c:v>0.2053712468</c:v>
                </c:pt>
                <c:pt idx="823">
                  <c:v>0.5609859741</c:v>
                </c:pt>
                <c:pt idx="824">
                  <c:v>0.6465193202</c:v>
                </c:pt>
                <c:pt idx="825">
                  <c:v>0.748963275</c:v>
                </c:pt>
                <c:pt idx="826">
                  <c:v>0.7084718617</c:v>
                </c:pt>
                <c:pt idx="827">
                  <c:v>0.8138342494</c:v>
                </c:pt>
                <c:pt idx="828">
                  <c:v>0.811189461</c:v>
                </c:pt>
                <c:pt idx="829">
                  <c:v>0.6919406081</c:v>
                </c:pt>
                <c:pt idx="830">
                  <c:v>0.8181402037</c:v>
                </c:pt>
                <c:pt idx="831">
                  <c:v>0.8284878994</c:v>
                </c:pt>
                <c:pt idx="832">
                  <c:v>0.7481764579</c:v>
                </c:pt>
                <c:pt idx="833">
                  <c:v>0.8692566907</c:v>
                </c:pt>
                <c:pt idx="834">
                  <c:v>0.8503103753</c:v>
                </c:pt>
                <c:pt idx="835">
                  <c:v>0.9412758364</c:v>
                </c:pt>
                <c:pt idx="836">
                  <c:v>0.8832173588</c:v>
                </c:pt>
                <c:pt idx="837">
                  <c:v>0.9008189304</c:v>
                </c:pt>
                <c:pt idx="838">
                  <c:v>0.7883971667</c:v>
                </c:pt>
                <c:pt idx="839">
                  <c:v>0.8362495421</c:v>
                </c:pt>
                <c:pt idx="840">
                  <c:v>0.8907095616</c:v>
                </c:pt>
                <c:pt idx="841">
                  <c:v>0.8682318398</c:v>
                </c:pt>
                <c:pt idx="842">
                  <c:v>0.9338221277</c:v>
                </c:pt>
                <c:pt idx="843">
                  <c:v>1.0097138565</c:v>
                </c:pt>
                <c:pt idx="844">
                  <c:v>0.957804009</c:v>
                </c:pt>
                <c:pt idx="845">
                  <c:v>0.9631450438</c:v>
                </c:pt>
                <c:pt idx="846">
                  <c:v>0.9507339336</c:v>
                </c:pt>
                <c:pt idx="847">
                  <c:v>0.7909150596</c:v>
                </c:pt>
                <c:pt idx="848">
                  <c:v>0.8718702352</c:v>
                </c:pt>
                <c:pt idx="849">
                  <c:v>0.9119496855</c:v>
                </c:pt>
                <c:pt idx="850">
                  <c:v>0.9381512123</c:v>
                </c:pt>
                <c:pt idx="851">
                  <c:v>0.9817012797</c:v>
                </c:pt>
                <c:pt idx="852">
                  <c:v>1.0216314891</c:v>
                </c:pt>
                <c:pt idx="853">
                  <c:v>1.0294442811</c:v>
                </c:pt>
                <c:pt idx="854">
                  <c:v>1.0647215747</c:v>
                </c:pt>
                <c:pt idx="855">
                  <c:v>1.0456490456</c:v>
                </c:pt>
                <c:pt idx="856">
                  <c:v>0.7909150596</c:v>
                </c:pt>
                <c:pt idx="857">
                  <c:v>0.8463002301</c:v>
                </c:pt>
                <c:pt idx="858">
                  <c:v>0.9201653271</c:v>
                </c:pt>
                <c:pt idx="859">
                  <c:v>0.9431345207</c:v>
                </c:pt>
                <c:pt idx="860">
                  <c:v>0.9887591351</c:v>
                </c:pt>
                <c:pt idx="861">
                  <c:v>1.0414129209</c:v>
                </c:pt>
                <c:pt idx="862">
                  <c:v>1.0633430863</c:v>
                </c:pt>
                <c:pt idx="863">
                  <c:v>1.071083165</c:v>
                </c:pt>
                <c:pt idx="864">
                  <c:v>1.0871659127</c:v>
                </c:pt>
                <c:pt idx="865">
                  <c:v>0.7909150596</c:v>
                </c:pt>
                <c:pt idx="866">
                  <c:v>0.7897218244</c:v>
                </c:pt>
                <c:pt idx="867">
                  <c:v>0.8299226968</c:v>
                </c:pt>
                <c:pt idx="868">
                  <c:v>0.9222884015</c:v>
                </c:pt>
                <c:pt idx="869">
                  <c:v>0.9586506596</c:v>
                </c:pt>
                <c:pt idx="870">
                  <c:v>1.0274675462</c:v>
                </c:pt>
                <c:pt idx="871">
                  <c:v>1.0590815513</c:v>
                </c:pt>
                <c:pt idx="872">
                  <c:v>1.0702820106</c:v>
                </c:pt>
                <c:pt idx="873">
                  <c:v>1.0878519038</c:v>
                </c:pt>
                <c:pt idx="874">
                  <c:v>0.4911920076</c:v>
                </c:pt>
                <c:pt idx="875">
                  <c:v>0.5775304547</c:v>
                </c:pt>
                <c:pt idx="876">
                  <c:v>0.6140858709</c:v>
                </c:pt>
                <c:pt idx="877">
                  <c:v>0.592043681</c:v>
                </c:pt>
                <c:pt idx="878">
                  <c:v>0.640098253</c:v>
                </c:pt>
                <c:pt idx="879">
                  <c:v>0.6584639151</c:v>
                </c:pt>
                <c:pt idx="880">
                  <c:v>0.6784089885</c:v>
                </c:pt>
                <c:pt idx="881">
                  <c:v>0.7299028438</c:v>
                </c:pt>
                <c:pt idx="882">
                  <c:v>0.7287224166</c:v>
                </c:pt>
                <c:pt idx="883">
                  <c:v>0.4736842039</c:v>
                </c:pt>
                <c:pt idx="884">
                  <c:v>0.6302879485</c:v>
                </c:pt>
                <c:pt idx="885">
                  <c:v>0.6736980942</c:v>
                </c:pt>
                <c:pt idx="886">
                  <c:v>0.6886774834</c:v>
                </c:pt>
                <c:pt idx="887">
                  <c:v>0.7223140476</c:v>
                </c:pt>
                <c:pt idx="888">
                  <c:v>0.7956870157</c:v>
                </c:pt>
                <c:pt idx="889">
                  <c:v>0.7633855819</c:v>
                </c:pt>
                <c:pt idx="890">
                  <c:v>0.8638519645</c:v>
                </c:pt>
                <c:pt idx="891">
                  <c:v>0.8231779681</c:v>
                </c:pt>
                <c:pt idx="892">
                  <c:v>0.4261036418</c:v>
                </c:pt>
                <c:pt idx="893">
                  <c:v>0.6059602628</c:v>
                </c:pt>
                <c:pt idx="894">
                  <c:v>0.6732797636</c:v>
                </c:pt>
                <c:pt idx="895">
                  <c:v>0.6839880632</c:v>
                </c:pt>
                <c:pt idx="896">
                  <c:v>0.7868852383</c:v>
                </c:pt>
                <c:pt idx="897">
                  <c:v>0.8355387526</c:v>
                </c:pt>
                <c:pt idx="898">
                  <c:v>0.8056646116</c:v>
                </c:pt>
                <c:pt idx="899">
                  <c:v>0.9035441857</c:v>
                </c:pt>
                <c:pt idx="900">
                  <c:v>0.8832516036</c:v>
                </c:pt>
                <c:pt idx="901">
                  <c:v>0.342767293</c:v>
                </c:pt>
                <c:pt idx="902">
                  <c:v>0.4701492524</c:v>
                </c:pt>
                <c:pt idx="903">
                  <c:v>0.6234963928</c:v>
                </c:pt>
                <c:pt idx="904">
                  <c:v>0.6254995998</c:v>
                </c:pt>
                <c:pt idx="905">
                  <c:v>0.7315914409</c:v>
                </c:pt>
                <c:pt idx="906">
                  <c:v>0.7979302846</c:v>
                </c:pt>
                <c:pt idx="907">
                  <c:v>0.7615158452</c:v>
                </c:pt>
                <c:pt idx="908">
                  <c:v>0.9098559258</c:v>
                </c:pt>
                <c:pt idx="909">
                  <c:v>0.8864023385</c:v>
                </c:pt>
                <c:pt idx="910">
                  <c:v>0.2043795622</c:v>
                </c:pt>
                <c:pt idx="911">
                  <c:v>0.4701492524</c:v>
                </c:pt>
                <c:pt idx="912">
                  <c:v>0.6234963928</c:v>
                </c:pt>
                <c:pt idx="913">
                  <c:v>0.566160522</c:v>
                </c:pt>
                <c:pt idx="914">
                  <c:v>0.6485758225</c:v>
                </c:pt>
                <c:pt idx="915">
                  <c:v>0.6467181489</c:v>
                </c:pt>
                <c:pt idx="916">
                  <c:v>0.6439100071</c:v>
                </c:pt>
                <c:pt idx="917">
                  <c:v>0.8640897711</c:v>
                </c:pt>
                <c:pt idx="918">
                  <c:v>0.8194662491</c:v>
                </c:pt>
                <c:pt idx="919">
                  <c:v>0.5756207679</c:v>
                </c:pt>
                <c:pt idx="920">
                  <c:v>0.6559118395</c:v>
                </c:pt>
                <c:pt idx="921">
                  <c:v>0.6993006978</c:v>
                </c:pt>
                <c:pt idx="922">
                  <c:v>0.7100421575</c:v>
                </c:pt>
                <c:pt idx="923">
                  <c:v>0.7625765239</c:v>
                </c:pt>
                <c:pt idx="924">
                  <c:v>0.8379262835</c:v>
                </c:pt>
                <c:pt idx="925">
                  <c:v>0.9732204701</c:v>
                </c:pt>
                <c:pt idx="926">
                  <c:v>0.8473800708</c:v>
                </c:pt>
                <c:pt idx="927">
                  <c:v>0.9431900965</c:v>
                </c:pt>
                <c:pt idx="928">
                  <c:v>0.6136820921</c:v>
                </c:pt>
                <c:pt idx="929">
                  <c:v>0.7210031267</c:v>
                </c:pt>
                <c:pt idx="930">
                  <c:v>0.8232764148</c:v>
                </c:pt>
                <c:pt idx="931">
                  <c:v>0.7538802614</c:v>
                </c:pt>
                <c:pt idx="932">
                  <c:v>0.8474044095</c:v>
                </c:pt>
                <c:pt idx="933">
                  <c:v>0.8961648836</c:v>
                </c:pt>
                <c:pt idx="934">
                  <c:v>1.0291365954</c:v>
                </c:pt>
                <c:pt idx="935">
                  <c:v>0.9753189922</c:v>
                </c:pt>
                <c:pt idx="936">
                  <c:v>1.0129420828</c:v>
                </c:pt>
                <c:pt idx="937">
                  <c:v>0.5472263823</c:v>
                </c:pt>
                <c:pt idx="938">
                  <c:v>0.7311320695</c:v>
                </c:pt>
                <c:pt idx="939">
                  <c:v>0.8398482416</c:v>
                </c:pt>
                <c:pt idx="940">
                  <c:v>0.7974714581</c:v>
                </c:pt>
                <c:pt idx="941">
                  <c:v>0.9000250853</c:v>
                </c:pt>
                <c:pt idx="942">
                  <c:v>0.9294320152</c:v>
                </c:pt>
                <c:pt idx="943">
                  <c:v>1.0291365954</c:v>
                </c:pt>
                <c:pt idx="944">
                  <c:v>1.0115576364</c:v>
                </c:pt>
                <c:pt idx="945">
                  <c:v>1.0261569432</c:v>
                </c:pt>
                <c:pt idx="946">
                  <c:v>0.3131212718</c:v>
                </c:pt>
                <c:pt idx="947">
                  <c:v>0.7147361729</c:v>
                </c:pt>
                <c:pt idx="948">
                  <c:v>0.8196384566</c:v>
                </c:pt>
                <c:pt idx="949">
                  <c:v>0.7267138923</c:v>
                </c:pt>
                <c:pt idx="950">
                  <c:v>0.886831039</c:v>
                </c:pt>
                <c:pt idx="951">
                  <c:v>0.9639035766</c:v>
                </c:pt>
                <c:pt idx="952">
                  <c:v>1.0419739837</c:v>
                </c:pt>
                <c:pt idx="953">
                  <c:v>1.0453466982</c:v>
                </c:pt>
                <c:pt idx="954">
                  <c:v>1.0563874592</c:v>
                </c:pt>
                <c:pt idx="955">
                  <c:v>0.3131212718</c:v>
                </c:pt>
                <c:pt idx="956">
                  <c:v>0.5031695691</c:v>
                </c:pt>
                <c:pt idx="957">
                  <c:v>0.5278592372</c:v>
                </c:pt>
                <c:pt idx="958">
                  <c:v>0.5108359122</c:v>
                </c:pt>
                <c:pt idx="959">
                  <c:v>0.886831039</c:v>
                </c:pt>
                <c:pt idx="960">
                  <c:v>0.9429903179</c:v>
                </c:pt>
                <c:pt idx="961">
                  <c:v>1.0287384071</c:v>
                </c:pt>
                <c:pt idx="962">
                  <c:v>1.0467832832</c:v>
                </c:pt>
                <c:pt idx="963">
                  <c:v>1.050955414</c:v>
                </c:pt>
                <c:pt idx="964">
                  <c:v>0.5664989116</c:v>
                </c:pt>
                <c:pt idx="965">
                  <c:v>0.5467625896</c:v>
                </c:pt>
                <c:pt idx="966">
                  <c:v>0.6309403434</c:v>
                </c:pt>
                <c:pt idx="967">
                  <c:v>0.640845066</c:v>
                </c:pt>
                <c:pt idx="968">
                  <c:v>0.6984859849</c:v>
                </c:pt>
                <c:pt idx="969">
                  <c:v>0.6511032536</c:v>
                </c:pt>
                <c:pt idx="970">
                  <c:v>0.6928949715</c:v>
                </c:pt>
                <c:pt idx="971">
                  <c:v>0.6970974932</c:v>
                </c:pt>
                <c:pt idx="972">
                  <c:v>0.7854617077</c:v>
                </c:pt>
                <c:pt idx="973">
                  <c:v>0.5664989116</c:v>
                </c:pt>
                <c:pt idx="974">
                  <c:v>0.6301369848</c:v>
                </c:pt>
                <c:pt idx="975">
                  <c:v>0.7040816308</c:v>
                </c:pt>
                <c:pt idx="976">
                  <c:v>0.7111390751</c:v>
                </c:pt>
                <c:pt idx="977">
                  <c:v>0.7633176056</c:v>
                </c:pt>
                <c:pt idx="978">
                  <c:v>0.7869249456</c:v>
                </c:pt>
                <c:pt idx="979">
                  <c:v>0.8109919562</c:v>
                </c:pt>
                <c:pt idx="980">
                  <c:v>0.8253745696</c:v>
                </c:pt>
                <c:pt idx="981">
                  <c:v>0.9071146177</c:v>
                </c:pt>
                <c:pt idx="982">
                  <c:v>0.528301879</c:v>
                </c:pt>
                <c:pt idx="983">
                  <c:v>0.6042378686</c:v>
                </c:pt>
                <c:pt idx="984">
                  <c:v>0.6797726161</c:v>
                </c:pt>
                <c:pt idx="985">
                  <c:v>0.723458175</c:v>
                </c:pt>
                <c:pt idx="986">
                  <c:v>0.7850055186</c:v>
                </c:pt>
                <c:pt idx="987">
                  <c:v>0.8249194455</c:v>
                </c:pt>
                <c:pt idx="988">
                  <c:v>0.8358602478</c:v>
                </c:pt>
                <c:pt idx="989">
                  <c:v>0.8957942116</c:v>
                </c:pt>
                <c:pt idx="990">
                  <c:v>0.9380415863</c:v>
                </c:pt>
                <c:pt idx="991">
                  <c:v>0.4335664274</c:v>
                </c:pt>
                <c:pt idx="992">
                  <c:v>0.4526484778</c:v>
                </c:pt>
                <c:pt idx="993">
                  <c:v>0.5833333292</c:v>
                </c:pt>
                <c:pt idx="994">
                  <c:v>0.6424870412</c:v>
                </c:pt>
                <c:pt idx="995">
                  <c:v>0.7525987571</c:v>
                </c:pt>
                <c:pt idx="996">
                  <c:v>0.7891019205</c:v>
                </c:pt>
                <c:pt idx="997">
                  <c:v>0.8228176271</c:v>
                </c:pt>
                <c:pt idx="998">
                  <c:v>0.8979031413</c:v>
                </c:pt>
                <c:pt idx="999">
                  <c:v>0.9487870552</c:v>
                </c:pt>
                <c:pt idx="1000">
                  <c:v>0.2699619756</c:v>
                </c:pt>
                <c:pt idx="1001">
                  <c:v>0.4526484778</c:v>
                </c:pt>
                <c:pt idx="1002">
                  <c:v>0.4697193478</c:v>
                </c:pt>
                <c:pt idx="1003">
                  <c:v>0.4556962023</c:v>
                </c:pt>
                <c:pt idx="1004">
                  <c:v>0.664576807</c:v>
                </c:pt>
                <c:pt idx="1005">
                  <c:v>0.7476841696</c:v>
                </c:pt>
                <c:pt idx="1006">
                  <c:v>0.7328552195</c:v>
                </c:pt>
                <c:pt idx="1007">
                  <c:v>0.8383891194</c:v>
                </c:pt>
                <c:pt idx="1008">
                  <c:v>0.9435044372</c:v>
                </c:pt>
                <c:pt idx="1009">
                  <c:v>0.4528469168</c:v>
                </c:pt>
                <c:pt idx="1010">
                  <c:v>0.5256957897</c:v>
                </c:pt>
                <c:pt idx="1011">
                  <c:v>0.6633692139</c:v>
                </c:pt>
                <c:pt idx="1012">
                  <c:v>0.769498135</c:v>
                </c:pt>
                <c:pt idx="1013">
                  <c:v>0.6820984419</c:v>
                </c:pt>
                <c:pt idx="1014">
                  <c:v>0.7258791669</c:v>
                </c:pt>
                <c:pt idx="1015">
                  <c:v>0.7312819384</c:v>
                </c:pt>
                <c:pt idx="1016">
                  <c:v>0.740576953</c:v>
                </c:pt>
                <c:pt idx="1017">
                  <c:v>0.7726871547</c:v>
                </c:pt>
                <c:pt idx="1018">
                  <c:v>0.4193631899</c:v>
                </c:pt>
                <c:pt idx="1019">
                  <c:v>0.6038019182</c:v>
                </c:pt>
                <c:pt idx="1020">
                  <c:v>0.7877541094</c:v>
                </c:pt>
                <c:pt idx="1021">
                  <c:v>0.8158424955</c:v>
                </c:pt>
                <c:pt idx="1022">
                  <c:v>0.7843245667</c:v>
                </c:pt>
                <c:pt idx="1023">
                  <c:v>0.8287035544</c:v>
                </c:pt>
                <c:pt idx="1024">
                  <c:v>0.9186414132</c:v>
                </c:pt>
                <c:pt idx="1025">
                  <c:v>0.9132401951</c:v>
                </c:pt>
                <c:pt idx="1026">
                  <c:v>0.8689412588</c:v>
                </c:pt>
                <c:pt idx="1027">
                  <c:v>0.2972802022</c:v>
                </c:pt>
                <c:pt idx="1028">
                  <c:v>0.6038019182</c:v>
                </c:pt>
                <c:pt idx="1029">
                  <c:v>0.7896077374</c:v>
                </c:pt>
                <c:pt idx="1030">
                  <c:v>0.8679795639</c:v>
                </c:pt>
                <c:pt idx="1031">
                  <c:v>0.8259338281</c:v>
                </c:pt>
                <c:pt idx="1032">
                  <c:v>0.9356725073</c:v>
                </c:pt>
                <c:pt idx="1033">
                  <c:v>0.978315217</c:v>
                </c:pt>
                <c:pt idx="1034">
                  <c:v>0.9476474452</c:v>
                </c:pt>
                <c:pt idx="1035">
                  <c:v>0.9768956442</c:v>
                </c:pt>
                <c:pt idx="1036">
                  <c:v>0.2972802022</c:v>
                </c:pt>
                <c:pt idx="1037">
                  <c:v>0.7536478201</c:v>
                </c:pt>
                <c:pt idx="1038">
                  <c:v>0.8601749997</c:v>
                </c:pt>
                <c:pt idx="1039">
                  <c:v>0.8259338281</c:v>
                </c:pt>
                <c:pt idx="1040">
                  <c:v>0.9356725073</c:v>
                </c:pt>
                <c:pt idx="1041">
                  <c:v>0.9827548066</c:v>
                </c:pt>
                <c:pt idx="1042">
                  <c:v>0.9568684229</c:v>
                </c:pt>
                <c:pt idx="1043">
                  <c:v>0.9802953465</c:v>
                </c:pt>
                <c:pt idx="1044">
                  <c:v>0.6798595588</c:v>
                </c:pt>
                <c:pt idx="1045">
                  <c:v>0.8259338143</c:v>
                </c:pt>
                <c:pt idx="1046">
                  <c:v>0.7145010558</c:v>
                </c:pt>
                <c:pt idx="1047">
                  <c:v>0.8618608459</c:v>
                </c:pt>
                <c:pt idx="1048">
                  <c:v>0.9827548066</c:v>
                </c:pt>
                <c:pt idx="1049">
                  <c:v>0.9236731565</c:v>
                </c:pt>
                <c:pt idx="1050">
                  <c:v>0.9483398787</c:v>
                </c:pt>
                <c:pt idx="1051">
                  <c:v>0.7653671111</c:v>
                </c:pt>
                <c:pt idx="1052">
                  <c:v>0.7498107041</c:v>
                </c:pt>
                <c:pt idx="1053">
                  <c:v>0.7906728636</c:v>
                </c:pt>
                <c:pt idx="1054">
                  <c:v>0.7732133918</c:v>
                </c:pt>
                <c:pt idx="1055">
                  <c:v>0.8492587485</c:v>
                </c:pt>
                <c:pt idx="1056">
                  <c:v>0.8774373205</c:v>
                </c:pt>
                <c:pt idx="1057">
                  <c:v>0.8029062857</c:v>
                </c:pt>
                <c:pt idx="1058">
                  <c:v>0.8918919023</c:v>
                </c:pt>
                <c:pt idx="1059">
                  <c:v>0.86507719</c:v>
                </c:pt>
                <c:pt idx="1060">
                  <c:v>0.8226392342</c:v>
                </c:pt>
                <c:pt idx="1061">
                  <c:v>0.8874410897</c:v>
                </c:pt>
                <c:pt idx="1062">
                  <c:v>0.9768265237</c:v>
                </c:pt>
                <c:pt idx="1063">
                  <c:v>0.9217116205</c:v>
                </c:pt>
                <c:pt idx="1064">
                  <c:v>0.9452872132</c:v>
                </c:pt>
                <c:pt idx="1065">
                  <c:v>0.9887837304</c:v>
                </c:pt>
                <c:pt idx="1066">
                  <c:v>0.9484827139</c:v>
                </c:pt>
                <c:pt idx="1067">
                  <c:v>0.9125895835</c:v>
                </c:pt>
                <c:pt idx="1068">
                  <c:v>0.9152711533</c:v>
                </c:pt>
                <c:pt idx="1069">
                  <c:v>0.8571428663</c:v>
                </c:pt>
                <c:pt idx="1070">
                  <c:v>0.9392635098</c:v>
                </c:pt>
                <c:pt idx="1071">
                  <c:v>0.9768265237</c:v>
                </c:pt>
                <c:pt idx="1072">
                  <c:v>0.946822317</c:v>
                </c:pt>
                <c:pt idx="1073">
                  <c:v>1.0232735569</c:v>
                </c:pt>
                <c:pt idx="1074">
                  <c:v>1.0064012748</c:v>
                </c:pt>
                <c:pt idx="1075">
                  <c:v>1.0304858697</c:v>
                </c:pt>
                <c:pt idx="1076">
                  <c:v>0.9743460884</c:v>
                </c:pt>
                <c:pt idx="1077">
                  <c:v>1.0195988016</c:v>
                </c:pt>
                <c:pt idx="1078">
                  <c:v>0.813056392</c:v>
                </c:pt>
                <c:pt idx="1079">
                  <c:v>0.938769416</c:v>
                </c:pt>
                <c:pt idx="1080">
                  <c:v>0.9882352983</c:v>
                </c:pt>
                <c:pt idx="1081">
                  <c:v>0.9638009127</c:v>
                </c:pt>
                <c:pt idx="1082">
                  <c:v>1.0274036189</c:v>
                </c:pt>
                <c:pt idx="1083">
                  <c:v>1.0207468806</c:v>
                </c:pt>
                <c:pt idx="1084">
                  <c:v>1.0338531789</c:v>
                </c:pt>
                <c:pt idx="1085">
                  <c:v>1.0179595058</c:v>
                </c:pt>
                <c:pt idx="1086">
                  <c:v>1.0275537656</c:v>
                </c:pt>
                <c:pt idx="1087">
                  <c:v>0.813056392</c:v>
                </c:pt>
                <c:pt idx="1088">
                  <c:v>0.8489208712</c:v>
                </c:pt>
                <c:pt idx="1089">
                  <c:v>0.9359359374</c:v>
                </c:pt>
                <c:pt idx="1090">
                  <c:v>0.9638009127</c:v>
                </c:pt>
                <c:pt idx="1091">
                  <c:v>1.0274036189</c:v>
                </c:pt>
                <c:pt idx="1092">
                  <c:v>1.0135324239</c:v>
                </c:pt>
                <c:pt idx="1093">
                  <c:v>1.0338531789</c:v>
                </c:pt>
                <c:pt idx="1094">
                  <c:v>1.0000000139</c:v>
                </c:pt>
                <c:pt idx="1095">
                  <c:v>1.0163170147</c:v>
                </c:pt>
                <c:pt idx="1096">
                  <c:v>0.548907388</c:v>
                </c:pt>
                <c:pt idx="1097">
                  <c:v>0.7046942352</c:v>
                </c:pt>
                <c:pt idx="1098">
                  <c:v>0.7288020571</c:v>
                </c:pt>
                <c:pt idx="1099">
                  <c:v>0.6622794847</c:v>
                </c:pt>
                <c:pt idx="1100">
                  <c:v>0.7252269777</c:v>
                </c:pt>
                <c:pt idx="1101">
                  <c:v>0.6808997908</c:v>
                </c:pt>
                <c:pt idx="1102">
                  <c:v>0.732650268</c:v>
                </c:pt>
                <c:pt idx="1103">
                  <c:v>0.7063197051</c:v>
                </c:pt>
                <c:pt idx="1104">
                  <c:v>0.7471663238</c:v>
                </c:pt>
                <c:pt idx="1105">
                  <c:v>0.5759162283</c:v>
                </c:pt>
                <c:pt idx="1106">
                  <c:v>0.7647852094</c:v>
                </c:pt>
                <c:pt idx="1107">
                  <c:v>0.816825313</c:v>
                </c:pt>
                <c:pt idx="1108">
                  <c:v>0.7825264466</c:v>
                </c:pt>
                <c:pt idx="1109">
                  <c:v>0.8182324999</c:v>
                </c:pt>
                <c:pt idx="1110">
                  <c:v>0.8270116551</c:v>
                </c:pt>
                <c:pt idx="1111">
                  <c:v>0.8507242299</c:v>
                </c:pt>
                <c:pt idx="1112">
                  <c:v>0.8531362281</c:v>
                </c:pt>
                <c:pt idx="1113">
                  <c:v>0.8654290138</c:v>
                </c:pt>
                <c:pt idx="1114">
                  <c:v>0.3314238955</c:v>
                </c:pt>
                <c:pt idx="1115">
                  <c:v>0.7710139089</c:v>
                </c:pt>
                <c:pt idx="1116">
                  <c:v>0.8397232064</c:v>
                </c:pt>
                <c:pt idx="1117">
                  <c:v>0.8042488547</c:v>
                </c:pt>
                <c:pt idx="1118">
                  <c:v>0.8587720253</c:v>
                </c:pt>
                <c:pt idx="1119">
                  <c:v>0.8425224044</c:v>
                </c:pt>
                <c:pt idx="1120">
                  <c:v>0.9141832807</c:v>
                </c:pt>
                <c:pt idx="1121">
                  <c:v>0.9183609848</c:v>
                </c:pt>
                <c:pt idx="1122">
                  <c:v>0.9072108134</c:v>
                </c:pt>
                <c:pt idx="1123">
                  <c:v>0.3314238955</c:v>
                </c:pt>
                <c:pt idx="1124">
                  <c:v>0.7350475118</c:v>
                </c:pt>
                <c:pt idx="1125">
                  <c:v>0.8198924726</c:v>
                </c:pt>
                <c:pt idx="1126">
                  <c:v>0.7271702294</c:v>
                </c:pt>
                <c:pt idx="1127">
                  <c:v>0.8587720253</c:v>
                </c:pt>
                <c:pt idx="1128">
                  <c:v>0.8125122063</c:v>
                </c:pt>
                <c:pt idx="1129">
                  <c:v>0.9087332775</c:v>
                </c:pt>
                <c:pt idx="1130">
                  <c:v>0.9235496133</c:v>
                </c:pt>
                <c:pt idx="1131">
                  <c:v>0.9221837707</c:v>
                </c:pt>
                <c:pt idx="1132">
                  <c:v>0.3314238955</c:v>
                </c:pt>
                <c:pt idx="1133">
                  <c:v>0.5431754878</c:v>
                </c:pt>
                <c:pt idx="1134">
                  <c:v>0.6720098654</c:v>
                </c:pt>
                <c:pt idx="1135">
                  <c:v>0.5479452013</c:v>
                </c:pt>
                <c:pt idx="1136">
                  <c:v>0.7681940649</c:v>
                </c:pt>
                <c:pt idx="1137">
                  <c:v>0.7623440135</c:v>
                </c:pt>
                <c:pt idx="1138">
                  <c:v>0.8919382458</c:v>
                </c:pt>
                <c:pt idx="1139">
                  <c:v>0.8639258285</c:v>
                </c:pt>
                <c:pt idx="1140">
                  <c:v>0.8747911694</c:v>
                </c:pt>
                <c:pt idx="1141">
                  <c:v>0.6552215997</c:v>
                </c:pt>
                <c:pt idx="1142">
                  <c:v>0.5879488413</c:v>
                </c:pt>
                <c:pt idx="1143">
                  <c:v>0.7446867054</c:v>
                </c:pt>
                <c:pt idx="1144">
                  <c:v>0.8262493313</c:v>
                </c:pt>
                <c:pt idx="1145">
                  <c:v>0.7804245379</c:v>
                </c:pt>
                <c:pt idx="1146">
                  <c:v>0.8511299899</c:v>
                </c:pt>
                <c:pt idx="1147">
                  <c:v>0.8935211311</c:v>
                </c:pt>
                <c:pt idx="1148">
                  <c:v>0.9389404917</c:v>
                </c:pt>
                <c:pt idx="1149">
                  <c:v>0.874631477</c:v>
                </c:pt>
                <c:pt idx="1150">
                  <c:v>0.6883090162</c:v>
                </c:pt>
                <c:pt idx="1151">
                  <c:v>0.7067546034</c:v>
                </c:pt>
                <c:pt idx="1152">
                  <c:v>0.8311954773</c:v>
                </c:pt>
                <c:pt idx="1153">
                  <c:v>0.8673469467</c:v>
                </c:pt>
                <c:pt idx="1154">
                  <c:v>0.8856398379</c:v>
                </c:pt>
                <c:pt idx="1155">
                  <c:v>0.926524376</c:v>
                </c:pt>
                <c:pt idx="1156">
                  <c:v>0.9577839644</c:v>
                </c:pt>
                <c:pt idx="1157">
                  <c:v>0.9784610342</c:v>
                </c:pt>
                <c:pt idx="1158">
                  <c:v>0.9674097036</c:v>
                </c:pt>
                <c:pt idx="1159">
                  <c:v>0.6709895632</c:v>
                </c:pt>
                <c:pt idx="1160">
                  <c:v>0.6926882874</c:v>
                </c:pt>
                <c:pt idx="1161">
                  <c:v>0.8824827898</c:v>
                </c:pt>
                <c:pt idx="1162">
                  <c:v>0.9140055421</c:v>
                </c:pt>
                <c:pt idx="1163">
                  <c:v>0.9408158385</c:v>
                </c:pt>
                <c:pt idx="1164">
                  <c:v>0.9823878215</c:v>
                </c:pt>
                <c:pt idx="1165">
                  <c:v>1.002976297</c:v>
                </c:pt>
                <c:pt idx="1166">
                  <c:v>1.0414945609</c:v>
                </c:pt>
                <c:pt idx="1167">
                  <c:v>1.0197894893</c:v>
                </c:pt>
                <c:pt idx="1168">
                  <c:v>0.6709895632</c:v>
                </c:pt>
                <c:pt idx="1169">
                  <c:v>0.6926882874</c:v>
                </c:pt>
                <c:pt idx="1170">
                  <c:v>0.8748937598</c:v>
                </c:pt>
                <c:pt idx="1171">
                  <c:v>0.9249475399</c:v>
                </c:pt>
                <c:pt idx="1172">
                  <c:v>0.9682439847</c:v>
                </c:pt>
                <c:pt idx="1173">
                  <c:v>1.0041295358</c:v>
                </c:pt>
                <c:pt idx="1174">
                  <c:v>1.0239784717</c:v>
                </c:pt>
                <c:pt idx="1175">
                  <c:v>1.0582756835</c:v>
                </c:pt>
                <c:pt idx="1176">
                  <c:v>1.0304310559</c:v>
                </c:pt>
                <c:pt idx="1177">
                  <c:v>0.6038135557</c:v>
                </c:pt>
                <c:pt idx="1178">
                  <c:v>0.6214109899</c:v>
                </c:pt>
                <c:pt idx="1179">
                  <c:v>0.7370751296</c:v>
                </c:pt>
                <c:pt idx="1180">
                  <c:v>0.8946966955</c:v>
                </c:pt>
                <c:pt idx="1181">
                  <c:v>0.9491290946</c:v>
                </c:pt>
                <c:pt idx="1182">
                  <c:v>0.9763880099</c:v>
                </c:pt>
                <c:pt idx="1183">
                  <c:v>1.0156020056</c:v>
                </c:pt>
                <c:pt idx="1184">
                  <c:v>1.056013111</c:v>
                </c:pt>
                <c:pt idx="1185">
                  <c:v>1.0242413591</c:v>
                </c:pt>
                <c:pt idx="1186">
                  <c:v>0.5978647771</c:v>
                </c:pt>
                <c:pt idx="1187">
                  <c:v>0.7462437319</c:v>
                </c:pt>
                <c:pt idx="1188">
                  <c:v>0.6926257681</c:v>
                </c:pt>
                <c:pt idx="1189">
                  <c:v>0.6762536884</c:v>
                </c:pt>
                <c:pt idx="1190">
                  <c:v>0.7627118601</c:v>
                </c:pt>
                <c:pt idx="1191">
                  <c:v>0.6761817751</c:v>
                </c:pt>
                <c:pt idx="1192">
                  <c:v>0.7177914092</c:v>
                </c:pt>
                <c:pt idx="1193">
                  <c:v>0.7132243665</c:v>
                </c:pt>
                <c:pt idx="1194">
                  <c:v>0.7867004719</c:v>
                </c:pt>
                <c:pt idx="1195">
                  <c:v>0.6254295657</c:v>
                </c:pt>
                <c:pt idx="1196">
                  <c:v>0.7462437319</c:v>
                </c:pt>
                <c:pt idx="1197">
                  <c:v>0.8084415466</c:v>
                </c:pt>
                <c:pt idx="1198">
                  <c:v>0.7540760866</c:v>
                </c:pt>
                <c:pt idx="1199">
                  <c:v>0.8253968201</c:v>
                </c:pt>
                <c:pt idx="1200">
                  <c:v>0.8554376612</c:v>
                </c:pt>
                <c:pt idx="1201">
                  <c:v>0.8522402262</c:v>
                </c:pt>
                <c:pt idx="1202">
                  <c:v>0.9415584353</c:v>
                </c:pt>
                <c:pt idx="1203">
                  <c:v>0.9362808751</c:v>
                </c:pt>
                <c:pt idx="1204">
                  <c:v>0.5495495554</c:v>
                </c:pt>
                <c:pt idx="1205">
                  <c:v>0.7462437319</c:v>
                </c:pt>
                <c:pt idx="1206">
                  <c:v>0.8084415466</c:v>
                </c:pt>
                <c:pt idx="1207">
                  <c:v>0.8084415572</c:v>
                </c:pt>
                <c:pt idx="1208">
                  <c:v>0.8537360862</c:v>
                </c:pt>
                <c:pt idx="1209">
                  <c:v>0.9022265197</c:v>
                </c:pt>
                <c:pt idx="1210">
                  <c:v>0.9201154914</c:v>
                </c:pt>
                <c:pt idx="1211">
                  <c:v>0.9896519187</c:v>
                </c:pt>
                <c:pt idx="1212">
                  <c:v>0.9639468581</c:v>
                </c:pt>
                <c:pt idx="1213">
                  <c:v>0.5495495554</c:v>
                </c:pt>
                <c:pt idx="1214">
                  <c:v>0.6885245825</c:v>
                </c:pt>
                <c:pt idx="1215">
                  <c:v>0.7577639632</c:v>
                </c:pt>
                <c:pt idx="1216">
                  <c:v>0.7654321024</c:v>
                </c:pt>
                <c:pt idx="1217">
                  <c:v>0.8130563815</c:v>
                </c:pt>
                <c:pt idx="1218">
                  <c:v>0.8603988573</c:v>
                </c:pt>
                <c:pt idx="1219">
                  <c:v>0.9294478467</c:v>
                </c:pt>
                <c:pt idx="1220">
                  <c:v>0.9896519187</c:v>
                </c:pt>
                <c:pt idx="1221">
                  <c:v>0.95144157</c:v>
                </c:pt>
                <c:pt idx="1222">
                  <c:v>0.5495495554</c:v>
                </c:pt>
                <c:pt idx="1223">
                  <c:v>0.5370370299</c:v>
                </c:pt>
                <c:pt idx="1224">
                  <c:v>0.7577639632</c:v>
                </c:pt>
                <c:pt idx="1225">
                  <c:v>0.7654321024</c:v>
                </c:pt>
                <c:pt idx="1226">
                  <c:v>0.8130563815</c:v>
                </c:pt>
                <c:pt idx="1227">
                  <c:v>0.8603988573</c:v>
                </c:pt>
                <c:pt idx="1228">
                  <c:v>0.9294478467</c:v>
                </c:pt>
                <c:pt idx="1229">
                  <c:v>0.9699248048</c:v>
                </c:pt>
                <c:pt idx="1230">
                  <c:v>0.95144157</c:v>
                </c:pt>
                <c:pt idx="1231">
                  <c:v>0.5658343845</c:v>
                </c:pt>
                <c:pt idx="1232">
                  <c:v>0.5823064881</c:v>
                </c:pt>
                <c:pt idx="1233">
                  <c:v>0.6416629058</c:v>
                </c:pt>
                <c:pt idx="1234">
                  <c:v>0.6637795897</c:v>
                </c:pt>
                <c:pt idx="1235">
                  <c:v>0.6958926197</c:v>
                </c:pt>
                <c:pt idx="1236">
                  <c:v>0.785297419</c:v>
                </c:pt>
                <c:pt idx="1237">
                  <c:v>0.9026584433</c:v>
                </c:pt>
                <c:pt idx="1238">
                  <c:v>0.9414324859</c:v>
                </c:pt>
                <c:pt idx="1239">
                  <c:v>0.8849724017</c:v>
                </c:pt>
                <c:pt idx="1240">
                  <c:v>0.7153754907</c:v>
                </c:pt>
                <c:pt idx="1241">
                  <c:v>0.6536502429</c:v>
                </c:pt>
                <c:pt idx="1242">
                  <c:v>0.7644126793</c:v>
                </c:pt>
                <c:pt idx="1243">
                  <c:v>0.7945388295</c:v>
                </c:pt>
                <c:pt idx="1244">
                  <c:v>0.9056979273</c:v>
                </c:pt>
                <c:pt idx="1245">
                  <c:v>0.8265188854</c:v>
                </c:pt>
                <c:pt idx="1246">
                  <c:v>0.9540414237</c:v>
                </c:pt>
                <c:pt idx="1247">
                  <c:v>0.9680877621</c:v>
                </c:pt>
                <c:pt idx="1248">
                  <c:v>0.9403832493</c:v>
                </c:pt>
                <c:pt idx="1249">
                  <c:v>0.7153754907</c:v>
                </c:pt>
                <c:pt idx="1250">
                  <c:v>0.6654991112</c:v>
                </c:pt>
                <c:pt idx="1251">
                  <c:v>0.7790549252</c:v>
                </c:pt>
                <c:pt idx="1252">
                  <c:v>0.8232931729</c:v>
                </c:pt>
                <c:pt idx="1253">
                  <c:v>0.9056979273</c:v>
                </c:pt>
                <c:pt idx="1254">
                  <c:v>0.8959099624</c:v>
                </c:pt>
                <c:pt idx="1255">
                  <c:v>0.9942686258</c:v>
                </c:pt>
                <c:pt idx="1256">
                  <c:v>1.028320038</c:v>
                </c:pt>
                <c:pt idx="1257">
                  <c:v>0.9811421086</c:v>
                </c:pt>
                <c:pt idx="1258">
                  <c:v>0.5837683954</c:v>
                </c:pt>
                <c:pt idx="1259">
                  <c:v>0.5398457458</c:v>
                </c:pt>
                <c:pt idx="1260">
                  <c:v>0.7066052301</c:v>
                </c:pt>
                <c:pt idx="1261">
                  <c:v>0.8222572626</c:v>
                </c:pt>
                <c:pt idx="1262">
                  <c:v>0.9090908986</c:v>
                </c:pt>
                <c:pt idx="1263">
                  <c:v>0.9151818783</c:v>
                </c:pt>
                <c:pt idx="1264">
                  <c:v>1.0429527567</c:v>
                </c:pt>
                <c:pt idx="1265">
                  <c:v>1.033696886</c:v>
                </c:pt>
                <c:pt idx="1266">
                  <c:v>1.0303458015</c:v>
                </c:pt>
                <c:pt idx="1267">
                  <c:v>0.5837683954</c:v>
                </c:pt>
                <c:pt idx="1268">
                  <c:v>0.6053709693</c:v>
                </c:pt>
                <c:pt idx="1269">
                  <c:v>0.7896857348</c:v>
                </c:pt>
                <c:pt idx="1270">
                  <c:v>0.879973759</c:v>
                </c:pt>
                <c:pt idx="1271">
                  <c:v>0.7427937896</c:v>
                </c:pt>
                <c:pt idx="1272">
                  <c:v>1.0443037971</c:v>
                </c:pt>
                <c:pt idx="1273">
                  <c:v>1.020113208</c:v>
                </c:pt>
                <c:pt idx="1274">
                  <c:v>1.023219444</c:v>
                </c:pt>
                <c:pt idx="1275">
                  <c:v>0.4627986411</c:v>
                </c:pt>
                <c:pt idx="1276">
                  <c:v>0.5752903928</c:v>
                </c:pt>
                <c:pt idx="1277">
                  <c:v>0.5866504179</c:v>
                </c:pt>
                <c:pt idx="1278">
                  <c:v>0.6467395237</c:v>
                </c:pt>
                <c:pt idx="1279">
                  <c:v>0.608154944</c:v>
                </c:pt>
                <c:pt idx="1280">
                  <c:v>0.6170989419</c:v>
                </c:pt>
                <c:pt idx="1281">
                  <c:v>0.6764066376</c:v>
                </c:pt>
                <c:pt idx="1282">
                  <c:v>0.7180515335</c:v>
                </c:pt>
                <c:pt idx="1283">
                  <c:v>0.7180515335</c:v>
                </c:pt>
                <c:pt idx="1284">
                  <c:v>0.4404494421</c:v>
                </c:pt>
                <c:pt idx="1285">
                  <c:v>0.5793103461</c:v>
                </c:pt>
                <c:pt idx="1286">
                  <c:v>0.7029831452</c:v>
                </c:pt>
                <c:pt idx="1287">
                  <c:v>0.7101294861</c:v>
                </c:pt>
                <c:pt idx="1288">
                  <c:v>0.7523437502</c:v>
                </c:pt>
                <c:pt idx="1289">
                  <c:v>0.7217777758</c:v>
                </c:pt>
                <c:pt idx="1290">
                  <c:v>0.8101243722</c:v>
                </c:pt>
                <c:pt idx="1291">
                  <c:v>0.850257341</c:v>
                </c:pt>
                <c:pt idx="1292">
                  <c:v>0.8253586569</c:v>
                </c:pt>
                <c:pt idx="1293">
                  <c:v>0.4404494421</c:v>
                </c:pt>
                <c:pt idx="1294">
                  <c:v>0.5130044852</c:v>
                </c:pt>
                <c:pt idx="1295">
                  <c:v>0.6954063665</c:v>
                </c:pt>
                <c:pt idx="1296">
                  <c:v>0.6613466385</c:v>
                </c:pt>
                <c:pt idx="1297">
                  <c:v>0.7714987738</c:v>
                </c:pt>
                <c:pt idx="1298">
                  <c:v>0.7608426213</c:v>
                </c:pt>
                <c:pt idx="1299">
                  <c:v>0.8619718264</c:v>
                </c:pt>
                <c:pt idx="1300">
                  <c:v>0.9372128608</c:v>
                </c:pt>
                <c:pt idx="1301">
                  <c:v>0.8879293465</c:v>
                </c:pt>
                <c:pt idx="1302">
                  <c:v>0.291891895</c:v>
                </c:pt>
                <c:pt idx="1303">
                  <c:v>0.5130044852</c:v>
                </c:pt>
                <c:pt idx="1304">
                  <c:v>0.6954063665</c:v>
                </c:pt>
                <c:pt idx="1305">
                  <c:v>0.6613466385</c:v>
                </c:pt>
                <c:pt idx="1306">
                  <c:v>0.6795180753</c:v>
                </c:pt>
                <c:pt idx="1307">
                  <c:v>0.6705882316</c:v>
                </c:pt>
                <c:pt idx="1308">
                  <c:v>0.8207547113</c:v>
                </c:pt>
                <c:pt idx="1309">
                  <c:v>0.9372128608</c:v>
                </c:pt>
                <c:pt idx="1310">
                  <c:v>0.8757363305</c:v>
                </c:pt>
                <c:pt idx="1311">
                  <c:v>0.5130044852</c:v>
                </c:pt>
                <c:pt idx="1312">
                  <c:v>0.6270557073</c:v>
                </c:pt>
                <c:pt idx="1313">
                  <c:v>0.6613466385</c:v>
                </c:pt>
                <c:pt idx="1314">
                  <c:v>0.6795180753</c:v>
                </c:pt>
                <c:pt idx="1315">
                  <c:v>0.6705882316</c:v>
                </c:pt>
                <c:pt idx="1316">
                  <c:v>0.6941451954</c:v>
                </c:pt>
                <c:pt idx="1317">
                  <c:v>0.8518943715</c:v>
                </c:pt>
                <c:pt idx="1318">
                  <c:v>0.7794871823</c:v>
                </c:pt>
                <c:pt idx="1319">
                  <c:v>0.4219653193</c:v>
                </c:pt>
                <c:pt idx="1320">
                  <c:v>0.3898026285</c:v>
                </c:pt>
                <c:pt idx="1321">
                  <c:v>0.5345911994</c:v>
                </c:pt>
                <c:pt idx="1322">
                  <c:v>0.4813432833</c:v>
                </c:pt>
                <c:pt idx="1323">
                  <c:v>0.5141612114</c:v>
                </c:pt>
                <c:pt idx="1324">
                  <c:v>0.5591939592</c:v>
                </c:pt>
                <c:pt idx="1325">
                  <c:v>0.5589832132</c:v>
                </c:pt>
                <c:pt idx="1326">
                  <c:v>0.6316463802</c:v>
                </c:pt>
                <c:pt idx="1327">
                  <c:v>0.645463041</c:v>
                </c:pt>
                <c:pt idx="1328">
                  <c:v>0.3456790128</c:v>
                </c:pt>
                <c:pt idx="1329">
                  <c:v>0.2881355945</c:v>
                </c:pt>
                <c:pt idx="1330">
                  <c:v>0.5559566843</c:v>
                </c:pt>
                <c:pt idx="1331">
                  <c:v>0.5</c:v>
                </c:pt>
                <c:pt idx="1332">
                  <c:v>0.5614143783</c:v>
                </c:pt>
                <c:pt idx="1333">
                  <c:v>0.6397598417</c:v>
                </c:pt>
                <c:pt idx="1334">
                  <c:v>0.6599241401</c:v>
                </c:pt>
                <c:pt idx="1335">
                  <c:v>0.7188264028</c:v>
                </c:pt>
                <c:pt idx="1336">
                  <c:v>0.7141708107</c:v>
                </c:pt>
                <c:pt idx="1337">
                  <c:v>0.3456790128</c:v>
                </c:pt>
                <c:pt idx="1338">
                  <c:v>0.3437500023</c:v>
                </c:pt>
                <c:pt idx="1339">
                  <c:v>0.5</c:v>
                </c:pt>
                <c:pt idx="1340">
                  <c:v>0.5098039124</c:v>
                </c:pt>
                <c:pt idx="1341">
                  <c:v>0.6531986527</c:v>
                </c:pt>
                <c:pt idx="1342">
                  <c:v>0.684391074</c:v>
                </c:pt>
                <c:pt idx="1343">
                  <c:v>0.7649006592</c:v>
                </c:pt>
                <c:pt idx="1344">
                  <c:v>0.7806840942</c:v>
                </c:pt>
                <c:pt idx="1345">
                  <c:v>0.3456790128</c:v>
                </c:pt>
                <c:pt idx="1346">
                  <c:v>0.3437500023</c:v>
                </c:pt>
                <c:pt idx="1347">
                  <c:v>0.3475609743</c:v>
                </c:pt>
                <c:pt idx="1348">
                  <c:v>0.5098039124</c:v>
                </c:pt>
                <c:pt idx="1349">
                  <c:v>0.5305164309</c:v>
                </c:pt>
                <c:pt idx="1350">
                  <c:v>0.3475609743</c:v>
                </c:pt>
                <c:pt idx="1351">
                  <c:v>0.7580824912</c:v>
                </c:pt>
                <c:pt idx="1352">
                  <c:v>0.7522371302</c:v>
                </c:pt>
                <c:pt idx="1353">
                  <c:v>0.3456790128</c:v>
                </c:pt>
                <c:pt idx="1354">
                  <c:v>0.3437500023</c:v>
                </c:pt>
                <c:pt idx="1355">
                  <c:v>0.3475609743</c:v>
                </c:pt>
                <c:pt idx="1356">
                  <c:v>0.5305164309</c:v>
                </c:pt>
                <c:pt idx="1357">
                  <c:v>0.3475609743</c:v>
                </c:pt>
                <c:pt idx="1358">
                  <c:v>0.6625310114</c:v>
                </c:pt>
                <c:pt idx="1359">
                  <c:v>0.3641304372</c:v>
                </c:pt>
                <c:pt idx="1360">
                  <c:v>0.6728665059</c:v>
                </c:pt>
                <c:pt idx="1361">
                  <c:v>0.6660899807</c:v>
                </c:pt>
                <c:pt idx="1362">
                  <c:v>0.6865106724</c:v>
                </c:pt>
                <c:pt idx="1363">
                  <c:v>0.6472719661</c:v>
                </c:pt>
                <c:pt idx="1364">
                  <c:v>0.7514280753</c:v>
                </c:pt>
                <c:pt idx="1365">
                  <c:v>0.754512903</c:v>
                </c:pt>
                <c:pt idx="1366">
                  <c:v>0.7364520627</c:v>
                </c:pt>
                <c:pt idx="1367">
                  <c:v>0.7776582266</c:v>
                </c:pt>
                <c:pt idx="1368">
                  <c:v>0.7706506683</c:v>
                </c:pt>
                <c:pt idx="1369">
                  <c:v>0.7142856991</c:v>
                </c:pt>
                <c:pt idx="1370">
                  <c:v>0.7320509855</c:v>
                </c:pt>
                <c:pt idx="1371">
                  <c:v>0.7876712357</c:v>
                </c:pt>
                <c:pt idx="1372">
                  <c:v>0.8223296374</c:v>
                </c:pt>
                <c:pt idx="1373">
                  <c:v>0.8880937009</c:v>
                </c:pt>
                <c:pt idx="1374">
                  <c:v>0.8856203694</c:v>
                </c:pt>
                <c:pt idx="1375">
                  <c:v>0.8234421381</c:v>
                </c:pt>
                <c:pt idx="1376">
                  <c:v>0.8868413549</c:v>
                </c:pt>
                <c:pt idx="1377">
                  <c:v>0.8487006651</c:v>
                </c:pt>
                <c:pt idx="1378">
                  <c:v>0.7166391965</c:v>
                </c:pt>
                <c:pt idx="1379">
                  <c:v>0.7217058628</c:v>
                </c:pt>
                <c:pt idx="1380">
                  <c:v>0.7876712357</c:v>
                </c:pt>
                <c:pt idx="1381">
                  <c:v>0.8355525944</c:v>
                </c:pt>
                <c:pt idx="1382">
                  <c:v>0.9319559951</c:v>
                </c:pt>
                <c:pt idx="1383">
                  <c:v>0.954274349</c:v>
                </c:pt>
                <c:pt idx="1384">
                  <c:v>0.9346514309</c:v>
                </c:pt>
                <c:pt idx="1385">
                  <c:v>0.9980430605</c:v>
                </c:pt>
                <c:pt idx="1386">
                  <c:v>0.9371141661</c:v>
                </c:pt>
                <c:pt idx="1387">
                  <c:v>0.7166391965</c:v>
                </c:pt>
                <c:pt idx="1388">
                  <c:v>0.6581439495</c:v>
                </c:pt>
                <c:pt idx="1389">
                  <c:v>0.6797445275</c:v>
                </c:pt>
                <c:pt idx="1390">
                  <c:v>0.8015267163</c:v>
                </c:pt>
                <c:pt idx="1391">
                  <c:v>0.9256927066</c:v>
                </c:pt>
                <c:pt idx="1392">
                  <c:v>0.9591927215</c:v>
                </c:pt>
                <c:pt idx="1393">
                  <c:v>0.945659454</c:v>
                </c:pt>
                <c:pt idx="1394">
                  <c:v>0.9969492368</c:v>
                </c:pt>
                <c:pt idx="1395">
                  <c:v>0.983885108</c:v>
                </c:pt>
                <c:pt idx="1396">
                  <c:v>0.6199596671</c:v>
                </c:pt>
                <c:pt idx="1397">
                  <c:v>0.6581439495</c:v>
                </c:pt>
                <c:pt idx="1398">
                  <c:v>0.6797445275</c:v>
                </c:pt>
                <c:pt idx="1399">
                  <c:v>0.7055749138</c:v>
                </c:pt>
                <c:pt idx="1400">
                  <c:v>0.9256927066</c:v>
                </c:pt>
                <c:pt idx="1401">
                  <c:v>0.9237074415</c:v>
                </c:pt>
                <c:pt idx="1402">
                  <c:v>0.9237074415</c:v>
                </c:pt>
                <c:pt idx="1403">
                  <c:v>0.975609765</c:v>
                </c:pt>
                <c:pt idx="1404">
                  <c:v>0.9548825661</c:v>
                </c:pt>
                <c:pt idx="1405">
                  <c:v>0.701041799</c:v>
                </c:pt>
                <c:pt idx="1406">
                  <c:v>0.7643062401</c:v>
                </c:pt>
                <c:pt idx="1407">
                  <c:v>0.6409401095</c:v>
                </c:pt>
                <c:pt idx="1408">
                  <c:v>0.7538802585</c:v>
                </c:pt>
                <c:pt idx="1409">
                  <c:v>0.734665237</c:v>
                </c:pt>
                <c:pt idx="1410">
                  <c:v>0.6685096681</c:v>
                </c:pt>
                <c:pt idx="1411">
                  <c:v>0.6614786014</c:v>
                </c:pt>
                <c:pt idx="1412">
                  <c:v>0.6861223258</c:v>
                </c:pt>
                <c:pt idx="1413">
                  <c:v>0.7113394362</c:v>
                </c:pt>
                <c:pt idx="1414">
                  <c:v>0.7418091943</c:v>
                </c:pt>
                <c:pt idx="1415">
                  <c:v>0.8299264065</c:v>
                </c:pt>
                <c:pt idx="1416">
                  <c:v>0.7815546643</c:v>
                </c:pt>
                <c:pt idx="1417">
                  <c:v>0.8240534437</c:v>
                </c:pt>
                <c:pt idx="1418">
                  <c:v>0.8540630122</c:v>
                </c:pt>
                <c:pt idx="1419">
                  <c:v>0.7976425829</c:v>
                </c:pt>
                <c:pt idx="1420">
                  <c:v>0.8127239529</c:v>
                </c:pt>
                <c:pt idx="1421">
                  <c:v>0.771531104</c:v>
                </c:pt>
                <c:pt idx="1422">
                  <c:v>0.8306496812</c:v>
                </c:pt>
                <c:pt idx="1423">
                  <c:v>0.7239819056</c:v>
                </c:pt>
                <c:pt idx="1424">
                  <c:v>0.8169616783</c:v>
                </c:pt>
                <c:pt idx="1425">
                  <c:v>0.7974521064</c:v>
                </c:pt>
                <c:pt idx="1426">
                  <c:v>0.8756997511</c:v>
                </c:pt>
                <c:pt idx="1427">
                  <c:v>0.8540630122</c:v>
                </c:pt>
                <c:pt idx="1428">
                  <c:v>0.8591575302</c:v>
                </c:pt>
                <c:pt idx="1429">
                  <c:v>0.8551627664</c:v>
                </c:pt>
                <c:pt idx="1430">
                  <c:v>0.8689961346</c:v>
                </c:pt>
                <c:pt idx="1431">
                  <c:v>0.8765003173</c:v>
                </c:pt>
                <c:pt idx="1432">
                  <c:v>0.6677018685</c:v>
                </c:pt>
                <c:pt idx="1433">
                  <c:v>0.8169616783</c:v>
                </c:pt>
                <c:pt idx="1434">
                  <c:v>0.7974521064</c:v>
                </c:pt>
                <c:pt idx="1435">
                  <c:v>0.8709817452</c:v>
                </c:pt>
                <c:pt idx="1436">
                  <c:v>0.8315708401</c:v>
                </c:pt>
                <c:pt idx="1437">
                  <c:v>0.8487672052</c:v>
                </c:pt>
                <c:pt idx="1438">
                  <c:v>0.8444496036</c:v>
                </c:pt>
                <c:pt idx="1439">
                  <c:v>0.8494718374</c:v>
                </c:pt>
                <c:pt idx="1440">
                  <c:v>0.865859263</c:v>
                </c:pt>
                <c:pt idx="1441">
                  <c:v>0.549113235</c:v>
                </c:pt>
                <c:pt idx="1442">
                  <c:v>0.7739689321</c:v>
                </c:pt>
                <c:pt idx="1443">
                  <c:v>0.7974521064</c:v>
                </c:pt>
                <c:pt idx="1444">
                  <c:v>0.8344523249</c:v>
                </c:pt>
                <c:pt idx="1445">
                  <c:v>0.7796700298</c:v>
                </c:pt>
                <c:pt idx="1446">
                  <c:v>0.7397107846</c:v>
                </c:pt>
                <c:pt idx="1447">
                  <c:v>0.6790499418</c:v>
                </c:pt>
                <c:pt idx="1448">
                  <c:v>0.7710908207</c:v>
                </c:pt>
                <c:pt idx="1449">
                  <c:v>0.8125122063</c:v>
                </c:pt>
                <c:pt idx="1450">
                  <c:v>0.5030487855</c:v>
                </c:pt>
                <c:pt idx="1451">
                  <c:v>0.5441473668</c:v>
                </c:pt>
                <c:pt idx="1452">
                  <c:v>0.7381370882</c:v>
                </c:pt>
                <c:pt idx="1453">
                  <c:v>0.7625432048</c:v>
                </c:pt>
                <c:pt idx="1454">
                  <c:v>0.8654813873</c:v>
                </c:pt>
                <c:pt idx="1455">
                  <c:v>0.7661819116</c:v>
                </c:pt>
                <c:pt idx="1456">
                  <c:v>0.7568616571</c:v>
                </c:pt>
                <c:pt idx="1457">
                  <c:v>0.8090102744</c:v>
                </c:pt>
                <c:pt idx="1458">
                  <c:v>0.7678939975</c:v>
                </c:pt>
                <c:pt idx="1459">
                  <c:v>0.5603561204</c:v>
                </c:pt>
                <c:pt idx="1460">
                  <c:v>0.6161411676</c:v>
                </c:pt>
                <c:pt idx="1461">
                  <c:v>0.7617523317</c:v>
                </c:pt>
                <c:pt idx="1462">
                  <c:v>0.8249968052</c:v>
                </c:pt>
                <c:pt idx="1463">
                  <c:v>0.8654813873</c:v>
                </c:pt>
                <c:pt idx="1464">
                  <c:v>0.9032977506</c:v>
                </c:pt>
                <c:pt idx="1465">
                  <c:v>0.8614665805</c:v>
                </c:pt>
                <c:pt idx="1466">
                  <c:v>0.9352082398</c:v>
                </c:pt>
                <c:pt idx="1467">
                  <c:v>0.9605408536</c:v>
                </c:pt>
                <c:pt idx="1468">
                  <c:v>0.4192992564</c:v>
                </c:pt>
                <c:pt idx="1469">
                  <c:v>0.4315396913</c:v>
                </c:pt>
                <c:pt idx="1470">
                  <c:v>0.7588075903</c:v>
                </c:pt>
                <c:pt idx="1471">
                  <c:v>0.8339542607</c:v>
                </c:pt>
                <c:pt idx="1472">
                  <c:v>0.872256617</c:v>
                </c:pt>
                <c:pt idx="1473">
                  <c:v>0.9285187863</c:v>
                </c:pt>
                <c:pt idx="1474">
                  <c:v>0.8822680491</c:v>
                </c:pt>
                <c:pt idx="1475">
                  <c:v>0.9845302259</c:v>
                </c:pt>
                <c:pt idx="1476">
                  <c:v>0.988574072</c:v>
                </c:pt>
                <c:pt idx="1477">
                  <c:v>0.4192992564</c:v>
                </c:pt>
                <c:pt idx="1478">
                  <c:v>0.4315396913</c:v>
                </c:pt>
                <c:pt idx="1479">
                  <c:v>0.7166424712</c:v>
                </c:pt>
                <c:pt idx="1480">
                  <c:v>0.8120497685</c:v>
                </c:pt>
                <c:pt idx="1481">
                  <c:v>0.8517425666</c:v>
                </c:pt>
                <c:pt idx="1482">
                  <c:v>0.9167997325</c:v>
                </c:pt>
                <c:pt idx="1483">
                  <c:v>0.872256617</c:v>
                </c:pt>
                <c:pt idx="1484">
                  <c:v>0.9913539347</c:v>
                </c:pt>
                <c:pt idx="1485">
                  <c:v>0.9985474813</c:v>
                </c:pt>
                <c:pt idx="1486">
                  <c:v>0.4192992564</c:v>
                </c:pt>
                <c:pt idx="1487">
                  <c:v>0.4315396913</c:v>
                </c:pt>
                <c:pt idx="1488">
                  <c:v>0.4408817629</c:v>
                </c:pt>
                <c:pt idx="1489">
                  <c:v>0.7594936709</c:v>
                </c:pt>
                <c:pt idx="1490">
                  <c:v>0.8517425666</c:v>
                </c:pt>
                <c:pt idx="1491">
                  <c:v>0.8816632783</c:v>
                </c:pt>
                <c:pt idx="1492">
                  <c:v>0.7744107729</c:v>
                </c:pt>
                <c:pt idx="1493">
                  <c:v>0.9869131973</c:v>
                </c:pt>
                <c:pt idx="1494">
                  <c:v>0.9594652872</c:v>
                </c:pt>
                <c:pt idx="1495">
                  <c:v>0.5533139361</c:v>
                </c:pt>
                <c:pt idx="1496">
                  <c:v>0.6519026794</c:v>
                </c:pt>
                <c:pt idx="1497">
                  <c:v>0.6876885535</c:v>
                </c:pt>
                <c:pt idx="1498">
                  <c:v>0.7836551901</c:v>
                </c:pt>
                <c:pt idx="1499">
                  <c:v>0.7970783377</c:v>
                </c:pt>
                <c:pt idx="1500">
                  <c:v>0.8035714307</c:v>
                </c:pt>
                <c:pt idx="1501">
                  <c:v>0.8158579475</c:v>
                </c:pt>
                <c:pt idx="1502">
                  <c:v>0.825688069</c:v>
                </c:pt>
                <c:pt idx="1503">
                  <c:v>0.8314458546</c:v>
                </c:pt>
                <c:pt idx="1504">
                  <c:v>0.5927835121</c:v>
                </c:pt>
                <c:pt idx="1505">
                  <c:v>0.7541459829</c:v>
                </c:pt>
                <c:pt idx="1506">
                  <c:v>0.7755581635</c:v>
                </c:pt>
                <c:pt idx="1507">
                  <c:v>0.8764237181</c:v>
                </c:pt>
                <c:pt idx="1508">
                  <c:v>0.9344275079</c:v>
                </c:pt>
                <c:pt idx="1509">
                  <c:v>0.8918816162</c:v>
                </c:pt>
                <c:pt idx="1510">
                  <c:v>0.9459621468</c:v>
                </c:pt>
                <c:pt idx="1511">
                  <c:v>0.9662092646</c:v>
                </c:pt>
                <c:pt idx="1512">
                  <c:v>1.0067114094</c:v>
                </c:pt>
                <c:pt idx="1513">
                  <c:v>0.563689609</c:v>
                </c:pt>
                <c:pt idx="1514">
                  <c:v>0.7549479663</c:v>
                </c:pt>
                <c:pt idx="1515">
                  <c:v>0.7927119207</c:v>
                </c:pt>
                <c:pt idx="1516">
                  <c:v>0.9052596057</c:v>
                </c:pt>
                <c:pt idx="1517">
                  <c:v>0.9703184393</c:v>
                </c:pt>
                <c:pt idx="1518">
                  <c:v>0.9316517532</c:v>
                </c:pt>
                <c:pt idx="1519">
                  <c:v>0.9991881929</c:v>
                </c:pt>
                <c:pt idx="1520">
                  <c:v>1.0272737684</c:v>
                </c:pt>
                <c:pt idx="1521">
                  <c:v>1.0732984312</c:v>
                </c:pt>
                <c:pt idx="1522">
                  <c:v>0.3231597874</c:v>
                </c:pt>
                <c:pt idx="1523">
                  <c:v>0.7191586082</c:v>
                </c:pt>
                <c:pt idx="1524">
                  <c:v>0.7694248206</c:v>
                </c:pt>
                <c:pt idx="1525">
                  <c:v>0.8923512748</c:v>
                </c:pt>
                <c:pt idx="1526">
                  <c:v>0.969801125</c:v>
                </c:pt>
                <c:pt idx="1527">
                  <c:v>0.9443582363</c:v>
                </c:pt>
                <c:pt idx="1528">
                  <c:v>1.0207779578</c:v>
                </c:pt>
                <c:pt idx="1529">
                  <c:v>1.0509554076</c:v>
                </c:pt>
                <c:pt idx="1530">
                  <c:v>1.0877275967</c:v>
                </c:pt>
                <c:pt idx="1531">
                  <c:v>0.3231597874</c:v>
                </c:pt>
                <c:pt idx="1532">
                  <c:v>0.7191586082</c:v>
                </c:pt>
                <c:pt idx="1533">
                  <c:v>0.7255787679</c:v>
                </c:pt>
                <c:pt idx="1534">
                  <c:v>0.8315708487</c:v>
                </c:pt>
                <c:pt idx="1535">
                  <c:v>0.9665713602</c:v>
                </c:pt>
                <c:pt idx="1536">
                  <c:v>0.9339571708</c:v>
                </c:pt>
                <c:pt idx="1537">
                  <c:v>1.0006997863</c:v>
                </c:pt>
                <c:pt idx="1538">
                  <c:v>1.0445390206</c:v>
                </c:pt>
                <c:pt idx="1539">
                  <c:v>1.0877275967</c:v>
                </c:pt>
                <c:pt idx="1540">
                  <c:v>0.821762712</c:v>
                </c:pt>
                <c:pt idx="1541">
                  <c:v>0.8108330615</c:v>
                </c:pt>
                <c:pt idx="1542">
                  <c:v>0.8461914284</c:v>
                </c:pt>
                <c:pt idx="1543">
                  <c:v>0.8072870104</c:v>
                </c:pt>
                <c:pt idx="1544">
                  <c:v>0.8924030846</c:v>
                </c:pt>
                <c:pt idx="1545">
                  <c:v>0.8190931045</c:v>
                </c:pt>
                <c:pt idx="1546">
                  <c:v>0.8560904141</c:v>
                </c:pt>
                <c:pt idx="1547">
                  <c:v>0.8583627099</c:v>
                </c:pt>
                <c:pt idx="1548">
                  <c:v>0.8599586684</c:v>
                </c:pt>
                <c:pt idx="1549">
                  <c:v>0.8450704271</c:v>
                </c:pt>
                <c:pt idx="1550">
                  <c:v>0.9045714052</c:v>
                </c:pt>
                <c:pt idx="1551">
                  <c:v>0.9248609278</c:v>
                </c:pt>
                <c:pt idx="1552">
                  <c:v>0.8775517361</c:v>
                </c:pt>
                <c:pt idx="1553">
                  <c:v>0.8924030846</c:v>
                </c:pt>
                <c:pt idx="1554">
                  <c:v>0.8650465755</c:v>
                </c:pt>
                <c:pt idx="1555">
                  <c:v>0.8819516467</c:v>
                </c:pt>
                <c:pt idx="1556">
                  <c:v>0.9026621826</c:v>
                </c:pt>
                <c:pt idx="1557">
                  <c:v>0.93697198</c:v>
                </c:pt>
                <c:pt idx="1558">
                  <c:v>0.8450704271</c:v>
                </c:pt>
                <c:pt idx="1559">
                  <c:v>0.9045714052</c:v>
                </c:pt>
                <c:pt idx="1560">
                  <c:v>0.9463148182</c:v>
                </c:pt>
                <c:pt idx="1561">
                  <c:v>0.9356725192</c:v>
                </c:pt>
                <c:pt idx="1562">
                  <c:v>0.99184631</c:v>
                </c:pt>
                <c:pt idx="1563">
                  <c:v>0.9569110301</c:v>
                </c:pt>
                <c:pt idx="1564">
                  <c:v>0.9411818292</c:v>
                </c:pt>
                <c:pt idx="1565">
                  <c:v>0.9582309614</c:v>
                </c:pt>
                <c:pt idx="1566">
                  <c:v>1.0172948549</c:v>
                </c:pt>
                <c:pt idx="1567">
                  <c:v>0.8290027257</c:v>
                </c:pt>
                <c:pt idx="1568">
                  <c:v>0.9045714052</c:v>
                </c:pt>
                <c:pt idx="1569">
                  <c:v>0.9426945279</c:v>
                </c:pt>
                <c:pt idx="1570">
                  <c:v>0.9356725192</c:v>
                </c:pt>
                <c:pt idx="1571">
                  <c:v>0.99184631</c:v>
                </c:pt>
                <c:pt idx="1572">
                  <c:v>0.954238294</c:v>
                </c:pt>
                <c:pt idx="1573">
                  <c:v>0.9712367973</c:v>
                </c:pt>
                <c:pt idx="1574">
                  <c:v>0.9956729285</c:v>
                </c:pt>
                <c:pt idx="1575">
                  <c:v>1.0612886555</c:v>
                </c:pt>
                <c:pt idx="1576">
                  <c:v>0.8290027257</c:v>
                </c:pt>
                <c:pt idx="1577">
                  <c:v>0.8243941189</c:v>
                </c:pt>
                <c:pt idx="1578">
                  <c:v>0.8861719198</c:v>
                </c:pt>
                <c:pt idx="1579">
                  <c:v>0.8996942793</c:v>
                </c:pt>
                <c:pt idx="1580">
                  <c:v>0.9761845393</c:v>
                </c:pt>
                <c:pt idx="1581">
                  <c:v>0.9344948563</c:v>
                </c:pt>
                <c:pt idx="1582">
                  <c:v>0.9415607493</c:v>
                </c:pt>
                <c:pt idx="1583">
                  <c:v>0.9657102901</c:v>
                </c:pt>
                <c:pt idx="1584">
                  <c:v>1.0492547326</c:v>
                </c:pt>
                <c:pt idx="1585">
                  <c:v>0.5823065014</c:v>
                </c:pt>
                <c:pt idx="1586">
                  <c:v>0.6777997398</c:v>
                </c:pt>
                <c:pt idx="1587">
                  <c:v>0.7559793626</c:v>
                </c:pt>
                <c:pt idx="1588">
                  <c:v>0.9162270685</c:v>
                </c:pt>
                <c:pt idx="1589">
                  <c:v>0.8312958348</c:v>
                </c:pt>
                <c:pt idx="1590">
                  <c:v>0.8793396771</c:v>
                </c:pt>
                <c:pt idx="1591">
                  <c:v>0.9626079678</c:v>
                </c:pt>
                <c:pt idx="1592">
                  <c:v>0.9428074414</c:v>
                </c:pt>
                <c:pt idx="1593">
                  <c:v>0.9613116369</c:v>
                </c:pt>
                <c:pt idx="1594">
                  <c:v>0.7065931236</c:v>
                </c:pt>
                <c:pt idx="1595">
                  <c:v>0.8410351082</c:v>
                </c:pt>
                <c:pt idx="1596">
                  <c:v>0.8940565625</c:v>
                </c:pt>
                <c:pt idx="1597">
                  <c:v>0.9795976417</c:v>
                </c:pt>
                <c:pt idx="1598">
                  <c:v>0.9627061518</c:v>
                </c:pt>
                <c:pt idx="1599">
                  <c:v>0.9126155328</c:v>
                </c:pt>
                <c:pt idx="1600">
                  <c:v>0.9983274558</c:v>
                </c:pt>
                <c:pt idx="1601">
                  <c:v>0.9428074414</c:v>
                </c:pt>
                <c:pt idx="1602">
                  <c:v>0.9953551356</c:v>
                </c:pt>
                <c:pt idx="1603">
                  <c:v>0.6931464245</c:v>
                </c:pt>
                <c:pt idx="1604">
                  <c:v>0.8917898579</c:v>
                </c:pt>
                <c:pt idx="1605">
                  <c:v>0.9649165785</c:v>
                </c:pt>
                <c:pt idx="1606">
                  <c:v>1.0470836273</c:v>
                </c:pt>
                <c:pt idx="1607">
                  <c:v>0.9979531891</c:v>
                </c:pt>
                <c:pt idx="1608">
                  <c:v>0.9478255956</c:v>
                </c:pt>
                <c:pt idx="1609">
                  <c:v>0.9983274558</c:v>
                </c:pt>
                <c:pt idx="1610">
                  <c:v>1.0131818442</c:v>
                </c:pt>
                <c:pt idx="1611">
                  <c:v>1.043160416</c:v>
                </c:pt>
                <c:pt idx="1612">
                  <c:v>0.6233538224</c:v>
                </c:pt>
                <c:pt idx="1613">
                  <c:v>0.8781048159</c:v>
                </c:pt>
                <c:pt idx="1614">
                  <c:v>0.9659090981</c:v>
                </c:pt>
                <c:pt idx="1615">
                  <c:v>1.0602960105</c:v>
                </c:pt>
                <c:pt idx="1616">
                  <c:v>1.0263189421</c:v>
                </c:pt>
                <c:pt idx="1617">
                  <c:v>0.9609977096</c:v>
                </c:pt>
                <c:pt idx="1618">
                  <c:v>1.0169748457</c:v>
                </c:pt>
                <c:pt idx="1619">
                  <c:v>1.0131818442</c:v>
                </c:pt>
                <c:pt idx="1620">
                  <c:v>1.057085061</c:v>
                </c:pt>
                <c:pt idx="1621">
                  <c:v>0.6233538224</c:v>
                </c:pt>
                <c:pt idx="1622">
                  <c:v>0.7838982993</c:v>
                </c:pt>
                <c:pt idx="1623">
                  <c:v>0.9378974179</c:v>
                </c:pt>
                <c:pt idx="1624">
                  <c:v>1.0486634734</c:v>
                </c:pt>
                <c:pt idx="1625">
                  <c:v>1.0169098792</c:v>
                </c:pt>
                <c:pt idx="1626">
                  <c:v>0.9129967734</c:v>
                </c:pt>
                <c:pt idx="1627">
                  <c:v>0.9809456626</c:v>
                </c:pt>
                <c:pt idx="1628">
                  <c:v>0.999806243</c:v>
                </c:pt>
                <c:pt idx="1629">
                  <c:v>1.0613512895</c:v>
                </c:pt>
                <c:pt idx="1630">
                  <c:v>0.4532430334</c:v>
                </c:pt>
                <c:pt idx="1631">
                  <c:v>0.62427071</c:v>
                </c:pt>
                <c:pt idx="1632">
                  <c:v>0.6797224085</c:v>
                </c:pt>
                <c:pt idx="1633">
                  <c:v>0.760335075</c:v>
                </c:pt>
                <c:pt idx="1634">
                  <c:v>0.7782995332</c:v>
                </c:pt>
                <c:pt idx="1635">
                  <c:v>0.8122743694</c:v>
                </c:pt>
                <c:pt idx="1636">
                  <c:v>0.9155119366</c:v>
                </c:pt>
                <c:pt idx="1637">
                  <c:v>0.8223213858</c:v>
                </c:pt>
                <c:pt idx="1638">
                  <c:v>0.8452853208</c:v>
                </c:pt>
                <c:pt idx="1639">
                  <c:v>0.4727793754</c:v>
                </c:pt>
                <c:pt idx="1640">
                  <c:v>0.7024467203</c:v>
                </c:pt>
                <c:pt idx="1641">
                  <c:v>0.7775897971</c:v>
                </c:pt>
                <c:pt idx="1642">
                  <c:v>0.865490632</c:v>
                </c:pt>
                <c:pt idx="1643">
                  <c:v>0.8692254292</c:v>
                </c:pt>
                <c:pt idx="1644">
                  <c:v>0.9015241599</c:v>
                </c:pt>
                <c:pt idx="1645">
                  <c:v>0.9392277647</c:v>
                </c:pt>
                <c:pt idx="1646">
                  <c:v>0.9584123553</c:v>
                </c:pt>
                <c:pt idx="1647">
                  <c:v>0.9924186499</c:v>
                </c:pt>
                <c:pt idx="1648">
                  <c:v>0.389125805</c:v>
                </c:pt>
                <c:pt idx="1649">
                  <c:v>0.6908665079</c:v>
                </c:pt>
                <c:pt idx="1650">
                  <c:v>0.7955843177</c:v>
                </c:pt>
                <c:pt idx="1651">
                  <c:v>0.8963330413</c:v>
                </c:pt>
                <c:pt idx="1652">
                  <c:v>0.9175876511</c:v>
                </c:pt>
                <c:pt idx="1653">
                  <c:v>0.936579182</c:v>
                </c:pt>
                <c:pt idx="1654">
                  <c:v>0.9392277647</c:v>
                </c:pt>
                <c:pt idx="1655">
                  <c:v>0.9755268543</c:v>
                </c:pt>
                <c:pt idx="1656">
                  <c:v>1.0300668124</c:v>
                </c:pt>
                <c:pt idx="1657">
                  <c:v>0.6908665079</c:v>
                </c:pt>
                <c:pt idx="1658">
                  <c:v>0.7678318887</c:v>
                </c:pt>
                <c:pt idx="1659">
                  <c:v>0.8923512748</c:v>
                </c:pt>
                <c:pt idx="1660">
                  <c:v>0.9221837707</c:v>
                </c:pt>
                <c:pt idx="1661">
                  <c:v>0.9542743564</c:v>
                </c:pt>
                <c:pt idx="1662">
                  <c:v>0.9556103562</c:v>
                </c:pt>
                <c:pt idx="1663">
                  <c:v>0.9871589112</c:v>
                </c:pt>
                <c:pt idx="1664">
                  <c:v>1.0588544375</c:v>
                </c:pt>
                <c:pt idx="1665">
                  <c:v>0.5167173273</c:v>
                </c:pt>
                <c:pt idx="1666">
                  <c:v>0.5278592372</c:v>
                </c:pt>
                <c:pt idx="1667">
                  <c:v>0.8667247414</c:v>
                </c:pt>
                <c:pt idx="1668">
                  <c:v>0.9001706524</c:v>
                </c:pt>
                <c:pt idx="1669">
                  <c:v>0.9069668704</c:v>
                </c:pt>
                <c:pt idx="1670">
                  <c:v>0.9042553191</c:v>
                </c:pt>
                <c:pt idx="1671">
                  <c:v>0.9595869739</c:v>
                </c:pt>
                <c:pt idx="1672">
                  <c:v>1.0617221196</c:v>
                </c:pt>
                <c:pt idx="1673">
                  <c:v>0.6441855974</c:v>
                </c:pt>
                <c:pt idx="1674">
                  <c:v>0.799133475</c:v>
                </c:pt>
                <c:pt idx="1675">
                  <c:v>0.7073823763</c:v>
                </c:pt>
                <c:pt idx="1676">
                  <c:v>0.667829627</c:v>
                </c:pt>
                <c:pt idx="1677">
                  <c:v>0.7157318574</c:v>
                </c:pt>
                <c:pt idx="1678">
                  <c:v>0.7511772603</c:v>
                </c:pt>
                <c:pt idx="1679">
                  <c:v>0.718080438</c:v>
                </c:pt>
                <c:pt idx="1680">
                  <c:v>0.7526763828</c:v>
                </c:pt>
                <c:pt idx="1681">
                  <c:v>0.7830408003</c:v>
                </c:pt>
                <c:pt idx="1682">
                  <c:v>0.6617464128</c:v>
                </c:pt>
                <c:pt idx="1683">
                  <c:v>0.799133475</c:v>
                </c:pt>
                <c:pt idx="1684">
                  <c:v>0.7737411402</c:v>
                </c:pt>
                <c:pt idx="1685">
                  <c:v>0.8062966843</c:v>
                </c:pt>
                <c:pt idx="1686">
                  <c:v>0.8014340729</c:v>
                </c:pt>
                <c:pt idx="1687">
                  <c:v>0.8504512146</c:v>
                </c:pt>
                <c:pt idx="1688">
                  <c:v>0.8479425952</c:v>
                </c:pt>
                <c:pt idx="1689">
                  <c:v>0.8840665614</c:v>
                </c:pt>
                <c:pt idx="1690">
                  <c:v>0.9373358872</c:v>
                </c:pt>
                <c:pt idx="1691">
                  <c:v>0.658589625</c:v>
                </c:pt>
                <c:pt idx="1692">
                  <c:v>0.8110535666</c:v>
                </c:pt>
                <c:pt idx="1693">
                  <c:v>0.8008690893</c:v>
                </c:pt>
                <c:pt idx="1694">
                  <c:v>0.8343409926</c:v>
                </c:pt>
                <c:pt idx="1695">
                  <c:v>0.8665187492</c:v>
                </c:pt>
                <c:pt idx="1696">
                  <c:v>0.9423344255</c:v>
                </c:pt>
                <c:pt idx="1697">
                  <c:v>0.8955103615</c:v>
                </c:pt>
                <c:pt idx="1698">
                  <c:v>0.9480065065</c:v>
                </c:pt>
                <c:pt idx="1699">
                  <c:v>0.9740927637</c:v>
                </c:pt>
                <c:pt idx="1700">
                  <c:v>0.5128205128</c:v>
                </c:pt>
                <c:pt idx="1701">
                  <c:v>0.8077321399</c:v>
                </c:pt>
                <c:pt idx="1702">
                  <c:v>0.8008690893</c:v>
                </c:pt>
                <c:pt idx="1703">
                  <c:v>0.8135168961</c:v>
                </c:pt>
                <c:pt idx="1704">
                  <c:v>0.8586762125</c:v>
                </c:pt>
                <c:pt idx="1705">
                  <c:v>0.9344948604</c:v>
                </c:pt>
                <c:pt idx="1706">
                  <c:v>0.9113970755</c:v>
                </c:pt>
                <c:pt idx="1707">
                  <c:v>0.9401982686</c:v>
                </c:pt>
                <c:pt idx="1708">
                  <c:v>0.9943987072</c:v>
                </c:pt>
                <c:pt idx="1709">
                  <c:v>0.3370786517</c:v>
                </c:pt>
                <c:pt idx="1710">
                  <c:v>0.6752411613</c:v>
                </c:pt>
                <c:pt idx="1711">
                  <c:v>0.7600281567</c:v>
                </c:pt>
                <c:pt idx="1712">
                  <c:v>0.7694452174</c:v>
                </c:pt>
                <c:pt idx="1713">
                  <c:v>0.783236005</c:v>
                </c:pt>
                <c:pt idx="1714">
                  <c:v>0.9166906987</c:v>
                </c:pt>
                <c:pt idx="1715">
                  <c:v>0.8500998699</c:v>
                </c:pt>
                <c:pt idx="1716">
                  <c:v>0.9401982686</c:v>
                </c:pt>
                <c:pt idx="1717">
                  <c:v>0.9853712502</c:v>
                </c:pt>
                <c:pt idx="1718">
                  <c:v>0.4993597919</c:v>
                </c:pt>
                <c:pt idx="1719">
                  <c:v>0.6164921449</c:v>
                </c:pt>
                <c:pt idx="1720">
                  <c:v>0.559327852</c:v>
                </c:pt>
                <c:pt idx="1721">
                  <c:v>0.6007462662</c:v>
                </c:pt>
                <c:pt idx="1722">
                  <c:v>0.6040469669</c:v>
                </c:pt>
                <c:pt idx="1723">
                  <c:v>0.5467158025</c:v>
                </c:pt>
                <c:pt idx="1724">
                  <c:v>0.5919436704</c:v>
                </c:pt>
                <c:pt idx="1725">
                  <c:v>0.6717654456</c:v>
                </c:pt>
                <c:pt idx="1726">
                  <c:v>0.6023869921</c:v>
                </c:pt>
                <c:pt idx="1727">
                  <c:v>0.5217391271</c:v>
                </c:pt>
                <c:pt idx="1728">
                  <c:v>0.6164921449</c:v>
                </c:pt>
                <c:pt idx="1729">
                  <c:v>0.6135182002</c:v>
                </c:pt>
                <c:pt idx="1730">
                  <c:v>0.7649006536</c:v>
                </c:pt>
                <c:pt idx="1731">
                  <c:v>0.6566849444</c:v>
                </c:pt>
                <c:pt idx="1732">
                  <c:v>0.6549435952</c:v>
                </c:pt>
                <c:pt idx="1733">
                  <c:v>0.707865164</c:v>
                </c:pt>
                <c:pt idx="1734">
                  <c:v>0.7366211825</c:v>
                </c:pt>
                <c:pt idx="1735">
                  <c:v>0.7655826488</c:v>
                </c:pt>
                <c:pt idx="1736">
                  <c:v>0.487179484</c:v>
                </c:pt>
                <c:pt idx="1737">
                  <c:v>0.5689655159</c:v>
                </c:pt>
                <c:pt idx="1738">
                  <c:v>0.5975935852</c:v>
                </c:pt>
                <c:pt idx="1739">
                  <c:v>0.7677383498</c:v>
                </c:pt>
                <c:pt idx="1740">
                  <c:v>0.6820428321</c:v>
                </c:pt>
                <c:pt idx="1741">
                  <c:v>0.5633187757</c:v>
                </c:pt>
                <c:pt idx="1742">
                  <c:v>0.7203872379</c:v>
                </c:pt>
                <c:pt idx="1743">
                  <c:v>0.8068467163</c:v>
                </c:pt>
                <c:pt idx="1744">
                  <c:v>0.7863923969</c:v>
                </c:pt>
                <c:pt idx="1745">
                  <c:v>0.3475609743</c:v>
                </c:pt>
                <c:pt idx="1746">
                  <c:v>0.5689655159</c:v>
                </c:pt>
                <c:pt idx="1747">
                  <c:v>0.5145631074</c:v>
                </c:pt>
                <c:pt idx="1748">
                  <c:v>0.7381703359</c:v>
                </c:pt>
                <c:pt idx="1749">
                  <c:v>0.5689655159</c:v>
                </c:pt>
                <c:pt idx="1750">
                  <c:v>0.5633187757</c:v>
                </c:pt>
                <c:pt idx="1751">
                  <c:v>0.3842592575</c:v>
                </c:pt>
                <c:pt idx="1752">
                  <c:v>0.7499999837</c:v>
                </c:pt>
                <c:pt idx="1753">
                  <c:v>0.6867469833</c:v>
                </c:pt>
                <c:pt idx="1754">
                  <c:v>0.3475609743</c:v>
                </c:pt>
                <c:pt idx="1755">
                  <c:v>0.5689655159</c:v>
                </c:pt>
                <c:pt idx="1756">
                  <c:v>0.3475609743</c:v>
                </c:pt>
                <c:pt idx="1757">
                  <c:v>0.3842592575</c:v>
                </c:pt>
                <c:pt idx="1758">
                  <c:v>0.3798076948</c:v>
                </c:pt>
                <c:pt idx="1759">
                  <c:v>0.382075472</c:v>
                </c:pt>
                <c:pt idx="1760">
                  <c:v>0.3842592575</c:v>
                </c:pt>
                <c:pt idx="1761">
                  <c:v>0.5762711783</c:v>
                </c:pt>
                <c:pt idx="1762">
                  <c:v>0.5815899557</c:v>
                </c:pt>
                <c:pt idx="1763">
                  <c:v>0.5559566765</c:v>
                </c:pt>
                <c:pt idx="1764">
                  <c:v>0.6162373637</c:v>
                </c:pt>
                <c:pt idx="1765">
                  <c:v>0.6207372582</c:v>
                </c:pt>
                <c:pt idx="1766">
                  <c:v>0.6183723776</c:v>
                </c:pt>
                <c:pt idx="1767">
                  <c:v>0.6511032502</c:v>
                </c:pt>
                <c:pt idx="1768">
                  <c:v>0.7779658977</c:v>
                </c:pt>
                <c:pt idx="1769">
                  <c:v>0.7183961354</c:v>
                </c:pt>
                <c:pt idx="1770">
                  <c:v>0.8398284516</c:v>
                </c:pt>
                <c:pt idx="1771">
                  <c:v>0.7754750672</c:v>
                </c:pt>
                <c:pt idx="1772">
                  <c:v>0.5655391096</c:v>
                </c:pt>
                <c:pt idx="1773">
                  <c:v>0.655415321</c:v>
                </c:pt>
                <c:pt idx="1774">
                  <c:v>0.7219689996</c:v>
                </c:pt>
                <c:pt idx="1775">
                  <c:v>0.7148468163</c:v>
                </c:pt>
                <c:pt idx="1776">
                  <c:v>0.8320981395</c:v>
                </c:pt>
                <c:pt idx="1777">
                  <c:v>0.8448945941</c:v>
                </c:pt>
                <c:pt idx="1778">
                  <c:v>0.8996332258</c:v>
                </c:pt>
                <c:pt idx="1779">
                  <c:v>0.9620798592</c:v>
                </c:pt>
                <c:pt idx="1780">
                  <c:v>0.8863297897</c:v>
                </c:pt>
                <c:pt idx="1781">
                  <c:v>0.5098039172</c:v>
                </c:pt>
                <c:pt idx="1782">
                  <c:v>0.6479217613</c:v>
                </c:pt>
                <c:pt idx="1783">
                  <c:v>0.7275280842</c:v>
                </c:pt>
                <c:pt idx="1784">
                  <c:v>0.7030527239</c:v>
                </c:pt>
                <c:pt idx="1785">
                  <c:v>0.8427973751</c:v>
                </c:pt>
                <c:pt idx="1786">
                  <c:v>0.9041095884</c:v>
                </c:pt>
                <c:pt idx="1787">
                  <c:v>0.9463922506</c:v>
                </c:pt>
                <c:pt idx="1788">
                  <c:v>0.9754229134</c:v>
                </c:pt>
                <c:pt idx="1789">
                  <c:v>0.9862888494</c:v>
                </c:pt>
                <c:pt idx="1790">
                  <c:v>0.4220183454</c:v>
                </c:pt>
                <c:pt idx="1791">
                  <c:v>0.6042378686</c:v>
                </c:pt>
                <c:pt idx="1792">
                  <c:v>0.5798319319</c:v>
                </c:pt>
                <c:pt idx="1793">
                  <c:v>0.6582278435</c:v>
                </c:pt>
                <c:pt idx="1794">
                  <c:v>0.8335123586</c:v>
                </c:pt>
                <c:pt idx="1795">
                  <c:v>0.8962655608</c:v>
                </c:pt>
                <c:pt idx="1796">
                  <c:v>0.9486335635</c:v>
                </c:pt>
                <c:pt idx="1797">
                  <c:v>0.9908717448</c:v>
                </c:pt>
                <c:pt idx="1798">
                  <c:v>0.98965193</c:v>
                </c:pt>
                <c:pt idx="1799">
                  <c:v>0.2627118648</c:v>
                </c:pt>
                <c:pt idx="1800">
                  <c:v>0.2692307683</c:v>
                </c:pt>
                <c:pt idx="1801">
                  <c:v>0.5798319319</c:v>
                </c:pt>
                <c:pt idx="1802">
                  <c:v>0.6582278435</c:v>
                </c:pt>
                <c:pt idx="1803">
                  <c:v>0.7878787923</c:v>
                </c:pt>
                <c:pt idx="1804">
                  <c:v>0.8772287334</c:v>
                </c:pt>
                <c:pt idx="1805">
                  <c:v>0.9244589593</c:v>
                </c:pt>
                <c:pt idx="1806">
                  <c:v>0.966917507</c:v>
                </c:pt>
                <c:pt idx="1807">
                  <c:v>0.9749540161</c:v>
                </c:pt>
                <c:pt idx="1808">
                  <c:v>0.5547230177</c:v>
                </c:pt>
                <c:pt idx="1809">
                  <c:v>0.6262501933</c:v>
                </c:pt>
                <c:pt idx="1810">
                  <c:v>0.6298420342</c:v>
                </c:pt>
                <c:pt idx="1811">
                  <c:v>0.6930912561</c:v>
                </c:pt>
                <c:pt idx="1812">
                  <c:v>0.6446211783</c:v>
                </c:pt>
                <c:pt idx="1813">
                  <c:v>0.6748635707</c:v>
                </c:pt>
                <c:pt idx="1814">
                  <c:v>0.8135370215</c:v>
                </c:pt>
                <c:pt idx="1815">
                  <c:v>0.7849829352</c:v>
                </c:pt>
                <c:pt idx="1816">
                  <c:v>0.7940278249</c:v>
                </c:pt>
                <c:pt idx="1817">
                  <c:v>0.5809945811</c:v>
                </c:pt>
                <c:pt idx="1818">
                  <c:v>0.7066508323</c:v>
                </c:pt>
                <c:pt idx="1819">
                  <c:v>0.7224541392</c:v>
                </c:pt>
                <c:pt idx="1820">
                  <c:v>0.7185809445</c:v>
                </c:pt>
                <c:pt idx="1821">
                  <c:v>0.7222534703</c:v>
                </c:pt>
                <c:pt idx="1822">
                  <c:v>0.7920888945</c:v>
                </c:pt>
                <c:pt idx="1823">
                  <c:v>0.8333592175</c:v>
                </c:pt>
                <c:pt idx="1824">
                  <c:v>0.9156626506</c:v>
                </c:pt>
                <c:pt idx="1825">
                  <c:v>0.9044910717</c:v>
                </c:pt>
                <c:pt idx="1826">
                  <c:v>0.5598755797</c:v>
                </c:pt>
                <c:pt idx="1827">
                  <c:v>0.7115341062</c:v>
                </c:pt>
                <c:pt idx="1828">
                  <c:v>0.7494994585</c:v>
                </c:pt>
                <c:pt idx="1829">
                  <c:v>0.7709074186</c:v>
                </c:pt>
                <c:pt idx="1830">
                  <c:v>0.7664592148</c:v>
                </c:pt>
                <c:pt idx="1831">
                  <c:v>0.8811508785</c:v>
                </c:pt>
                <c:pt idx="1832">
                  <c:v>0.935621878</c:v>
                </c:pt>
                <c:pt idx="1833">
                  <c:v>0.9372570258</c:v>
                </c:pt>
                <c:pt idx="1834">
                  <c:v>0.941083691</c:v>
                </c:pt>
                <c:pt idx="1835">
                  <c:v>0.4291123231</c:v>
                </c:pt>
                <c:pt idx="1836">
                  <c:v>0.6599195889</c:v>
                </c:pt>
                <c:pt idx="1837">
                  <c:v>0.6764925597</c:v>
                </c:pt>
                <c:pt idx="1838">
                  <c:v>0.6966426058</c:v>
                </c:pt>
                <c:pt idx="1839">
                  <c:v>0.7441259446</c:v>
                </c:pt>
                <c:pt idx="1840">
                  <c:v>0.8791208681</c:v>
                </c:pt>
                <c:pt idx="1841">
                  <c:v>0.9297937112</c:v>
                </c:pt>
                <c:pt idx="1842">
                  <c:v>0.9676606245</c:v>
                </c:pt>
                <c:pt idx="1843">
                  <c:v>0.9541572584</c:v>
                </c:pt>
                <c:pt idx="1844">
                  <c:v>0.4795486619</c:v>
                </c:pt>
                <c:pt idx="1845">
                  <c:v>0.6074342689</c:v>
                </c:pt>
                <c:pt idx="1846">
                  <c:v>0.6966426058</c:v>
                </c:pt>
                <c:pt idx="1847">
                  <c:v>0.7441259446</c:v>
                </c:pt>
                <c:pt idx="1848">
                  <c:v>0.8645736858</c:v>
                </c:pt>
                <c:pt idx="1849">
                  <c:v>0.916288396</c:v>
                </c:pt>
                <c:pt idx="1850">
                  <c:v>0.9380005564</c:v>
                </c:pt>
                <c:pt idx="1851">
                  <c:v>0.9215200803</c:v>
                </c:pt>
                <c:pt idx="1852">
                  <c:v>0.5220945829</c:v>
                </c:pt>
                <c:pt idx="1853">
                  <c:v>0.6232493062</c:v>
                </c:pt>
                <c:pt idx="1854">
                  <c:v>0.6709465906</c:v>
                </c:pt>
                <c:pt idx="1855">
                  <c:v>0.6150502485</c:v>
                </c:pt>
                <c:pt idx="1856">
                  <c:v>0.6691701118</c:v>
                </c:pt>
                <c:pt idx="1857">
                  <c:v>0.6925340216</c:v>
                </c:pt>
                <c:pt idx="1858">
                  <c:v>0.7339208553</c:v>
                </c:pt>
                <c:pt idx="1859">
                  <c:v>0.6483790501</c:v>
                </c:pt>
                <c:pt idx="1860">
                  <c:v>0.6641234066</c:v>
                </c:pt>
                <c:pt idx="1861">
                  <c:v>0.6139042619</c:v>
                </c:pt>
                <c:pt idx="1862">
                  <c:v>0.6608695721</c:v>
                </c:pt>
                <c:pt idx="1863">
                  <c:v>0.7516425742</c:v>
                </c:pt>
                <c:pt idx="1864">
                  <c:v>0.7282662201</c:v>
                </c:pt>
                <c:pt idx="1865">
                  <c:v>0.7789284122</c:v>
                </c:pt>
                <c:pt idx="1866">
                  <c:v>0.8155442437</c:v>
                </c:pt>
                <c:pt idx="1867">
                  <c:v>0.8037991324</c:v>
                </c:pt>
                <c:pt idx="1868">
                  <c:v>0.7637027966</c:v>
                </c:pt>
                <c:pt idx="1869">
                  <c:v>0.8079867104</c:v>
                </c:pt>
                <c:pt idx="1870">
                  <c:v>0.5283018879</c:v>
                </c:pt>
                <c:pt idx="1871">
                  <c:v>0.6710963501</c:v>
                </c:pt>
                <c:pt idx="1872">
                  <c:v>0.7760828065</c:v>
                </c:pt>
                <c:pt idx="1873">
                  <c:v>0.7512493085</c:v>
                </c:pt>
                <c:pt idx="1874">
                  <c:v>0.8237506734</c:v>
                </c:pt>
                <c:pt idx="1875">
                  <c:v>0.837693542</c:v>
                </c:pt>
                <c:pt idx="1876">
                  <c:v>0.8704369103</c:v>
                </c:pt>
                <c:pt idx="1877">
                  <c:v>0.8383233459</c:v>
                </c:pt>
                <c:pt idx="1878">
                  <c:v>0.8617195165</c:v>
                </c:pt>
                <c:pt idx="1879">
                  <c:v>0.4418212482</c:v>
                </c:pt>
                <c:pt idx="1880">
                  <c:v>0.5398773035</c:v>
                </c:pt>
                <c:pt idx="1881">
                  <c:v>0.7760828065</c:v>
                </c:pt>
                <c:pt idx="1882">
                  <c:v>0.6867356561</c:v>
                </c:pt>
                <c:pt idx="1883">
                  <c:v>0.8048128357</c:v>
                </c:pt>
                <c:pt idx="1884">
                  <c:v>0.8289473684</c:v>
                </c:pt>
                <c:pt idx="1885">
                  <c:v>0.8747602802</c:v>
                </c:pt>
                <c:pt idx="1886">
                  <c:v>0.8011987929</c:v>
                </c:pt>
                <c:pt idx="1887">
                  <c:v>0.8452508025</c:v>
                </c:pt>
                <c:pt idx="1888">
                  <c:v>0.4418212482</c:v>
                </c:pt>
                <c:pt idx="1889">
                  <c:v>0.2720588242</c:v>
                </c:pt>
                <c:pt idx="1890">
                  <c:v>0.5774647902</c:v>
                </c:pt>
                <c:pt idx="1891">
                  <c:v>0.459627331</c:v>
                </c:pt>
                <c:pt idx="1892">
                  <c:v>0.7440212595</c:v>
                </c:pt>
                <c:pt idx="1893">
                  <c:v>0.7951807203</c:v>
                </c:pt>
                <c:pt idx="1894">
                  <c:v>0.787878785</c:v>
                </c:pt>
                <c:pt idx="1895">
                  <c:v>0.8011987929</c:v>
                </c:pt>
                <c:pt idx="1896">
                  <c:v>0.75010999</c:v>
                </c:pt>
                <c:pt idx="1897">
                  <c:v>0.4161331657</c:v>
                </c:pt>
                <c:pt idx="1898">
                  <c:v>0.4527952093</c:v>
                </c:pt>
                <c:pt idx="1899">
                  <c:v>0.4834543646</c:v>
                </c:pt>
                <c:pt idx="1900">
                  <c:v>0.5517592244</c:v>
                </c:pt>
                <c:pt idx="1901">
                  <c:v>0.5869658981</c:v>
                </c:pt>
                <c:pt idx="1902">
                  <c:v>0.6467633588</c:v>
                </c:pt>
                <c:pt idx="1903">
                  <c:v>0.6037115346</c:v>
                </c:pt>
                <c:pt idx="1904">
                  <c:v>0.711786297</c:v>
                </c:pt>
                <c:pt idx="1905">
                  <c:v>0.7603350722</c:v>
                </c:pt>
                <c:pt idx="1906">
                  <c:v>0.4347826087</c:v>
                </c:pt>
                <c:pt idx="1907">
                  <c:v>0.4648241244</c:v>
                </c:pt>
                <c:pt idx="1908">
                  <c:v>0.5526590105</c:v>
                </c:pt>
                <c:pt idx="1909">
                  <c:v>0.640101962</c:v>
                </c:pt>
                <c:pt idx="1910">
                  <c:v>0.75257419</c:v>
                </c:pt>
                <c:pt idx="1911">
                  <c:v>0.8157099645</c:v>
                </c:pt>
                <c:pt idx="1912">
                  <c:v>0.7717678094</c:v>
                </c:pt>
                <c:pt idx="1913">
                  <c:v>0.8099158579</c:v>
                </c:pt>
                <c:pt idx="1914">
                  <c:v>0.8137819617</c:v>
                </c:pt>
                <c:pt idx="1915">
                  <c:v>0.2639296226</c:v>
                </c:pt>
                <c:pt idx="1916">
                  <c:v>0.2941176471</c:v>
                </c:pt>
                <c:pt idx="1917">
                  <c:v>0.4055441456</c:v>
                </c:pt>
                <c:pt idx="1918">
                  <c:v>0.6249999884</c:v>
                </c:pt>
                <c:pt idx="1919">
                  <c:v>0.7574349379</c:v>
                </c:pt>
                <c:pt idx="1920">
                  <c:v>0.826997304</c:v>
                </c:pt>
                <c:pt idx="1921">
                  <c:v>0.8269973084</c:v>
                </c:pt>
                <c:pt idx="1922">
                  <c:v>0.8917780633</c:v>
                </c:pt>
                <c:pt idx="1923">
                  <c:v>0.9087332856</c:v>
                </c:pt>
                <c:pt idx="1924">
                  <c:v>0.2941176471</c:v>
                </c:pt>
                <c:pt idx="1925">
                  <c:v>0.4866888445</c:v>
                </c:pt>
                <c:pt idx="1926">
                  <c:v>0.699361573</c:v>
                </c:pt>
                <c:pt idx="1927">
                  <c:v>0.7959264339</c:v>
                </c:pt>
                <c:pt idx="1928">
                  <c:v>0.7974521019</c:v>
                </c:pt>
                <c:pt idx="1929">
                  <c:v>0.8850129219</c:v>
                </c:pt>
                <c:pt idx="1930">
                  <c:v>0.9087332856</c:v>
                </c:pt>
                <c:pt idx="1931">
                  <c:v>0.4866888445</c:v>
                </c:pt>
                <c:pt idx="1932">
                  <c:v>0.6274900375</c:v>
                </c:pt>
                <c:pt idx="1933">
                  <c:v>0.673431734</c:v>
                </c:pt>
                <c:pt idx="1934">
                  <c:v>0.7534246575</c:v>
                </c:pt>
                <c:pt idx="1935">
                  <c:v>0.8486630062</c:v>
                </c:pt>
                <c:pt idx="1936">
                  <c:v>0.8556477542</c:v>
                </c:pt>
              </c:numCache>
            </c:numRef>
          </c:xVal>
          <c:yVal>
            <c:numRef>
              <c:f>Sheet6!$B$1:$B$1937</c:f>
              <c:numCache>
                <c:formatCode>General</c:formatCode>
                <c:ptCount val="1937"/>
                <c:pt idx="0">
                  <c:v>0.375</c:v>
                </c:pt>
                <c:pt idx="1">
                  <c:v>0.5</c:v>
                </c:pt>
                <c:pt idx="2">
                  <c:v>0.25</c:v>
                </c:pt>
                <c:pt idx="3">
                  <c:v>0.25</c:v>
                </c:pt>
                <c:pt idx="4">
                  <c:v>0.25</c:v>
                </c:pt>
                <c:pt idx="5">
                  <c:v>0.25</c:v>
                </c:pt>
                <c:pt idx="6">
                  <c:v>0.25</c:v>
                </c:pt>
                <c:pt idx="7">
                  <c:v>0.3636363636</c:v>
                </c:pt>
                <c:pt idx="8">
                  <c:v>0.3636363636</c:v>
                </c:pt>
                <c:pt idx="9">
                  <c:v>0.5</c:v>
                </c:pt>
                <c:pt idx="10">
                  <c:v>0.4615384615</c:v>
                </c:pt>
                <c:pt idx="11">
                  <c:v>0.3529411765</c:v>
                </c:pt>
                <c:pt idx="12">
                  <c:v>0.4444444444</c:v>
                </c:pt>
                <c:pt idx="13">
                  <c:v>0.5</c:v>
                </c:pt>
                <c:pt idx="14">
                  <c:v>0.3333333333</c:v>
                </c:pt>
                <c:pt idx="15">
                  <c:v>0.4</c:v>
                </c:pt>
                <c:pt idx="16">
                  <c:v>0.4444444444</c:v>
                </c:pt>
                <c:pt idx="17">
                  <c:v>0.3636363636</c:v>
                </c:pt>
                <c:pt idx="18">
                  <c:v>0.5454545455</c:v>
                </c:pt>
                <c:pt idx="19">
                  <c:v>0.6</c:v>
                </c:pt>
                <c:pt idx="20">
                  <c:v>0.4285714286</c:v>
                </c:pt>
                <c:pt idx="21">
                  <c:v>0.5714285714</c:v>
                </c:pt>
                <c:pt idx="22">
                  <c:v>0.5714285714</c:v>
                </c:pt>
                <c:pt idx="23">
                  <c:v>0.4</c:v>
                </c:pt>
                <c:pt idx="24">
                  <c:v>0.4615384615</c:v>
                </c:pt>
                <c:pt idx="25">
                  <c:v>0.25</c:v>
                </c:pt>
                <c:pt idx="26">
                  <c:v>0.4</c:v>
                </c:pt>
                <c:pt idx="27">
                  <c:v>0.5454545455</c:v>
                </c:pt>
                <c:pt idx="28">
                  <c:v>0.6</c:v>
                </c:pt>
                <c:pt idx="29">
                  <c:v>0.6</c:v>
                </c:pt>
                <c:pt idx="30">
                  <c:v>0.6153846154</c:v>
                </c:pt>
                <c:pt idx="31">
                  <c:v>0.6153846154</c:v>
                </c:pt>
                <c:pt idx="32">
                  <c:v>0.4615384615</c:v>
                </c:pt>
                <c:pt idx="33">
                  <c:v>0.4615384615</c:v>
                </c:pt>
                <c:pt idx="34">
                  <c:v>0.4</c:v>
                </c:pt>
                <c:pt idx="35">
                  <c:v>0.5454545455</c:v>
                </c:pt>
                <c:pt idx="36">
                  <c:v>0.4444444444</c:v>
                </c:pt>
                <c:pt idx="37">
                  <c:v>0.6</c:v>
                </c:pt>
                <c:pt idx="38">
                  <c:v>0.5454545455</c:v>
                </c:pt>
                <c:pt idx="39">
                  <c:v>0.5</c:v>
                </c:pt>
                <c:pt idx="40">
                  <c:v>0.5454545455</c:v>
                </c:pt>
                <c:pt idx="41">
                  <c:v>0.5454545455</c:v>
                </c:pt>
                <c:pt idx="42">
                  <c:v>0.25</c:v>
                </c:pt>
                <c:pt idx="43">
                  <c:v>0.2222222222</c:v>
                </c:pt>
                <c:pt idx="44">
                  <c:v>0.4444444444</c:v>
                </c:pt>
                <c:pt idx="45">
                  <c:v>0.4444444444</c:v>
                </c:pt>
                <c:pt idx="46">
                  <c:v>0.6</c:v>
                </c:pt>
                <c:pt idx="47">
                  <c:v>0.5454545455</c:v>
                </c:pt>
                <c:pt idx="48">
                  <c:v>0.6</c:v>
                </c:pt>
                <c:pt idx="49">
                  <c:v>0.5454545455</c:v>
                </c:pt>
                <c:pt idx="50">
                  <c:v>0.5714285714</c:v>
                </c:pt>
                <c:pt idx="51">
                  <c:v>0.5</c:v>
                </c:pt>
                <c:pt idx="52">
                  <c:v>0.5</c:v>
                </c:pt>
                <c:pt idx="53">
                  <c:v>0.6666666667</c:v>
                </c:pt>
                <c:pt idx="54">
                  <c:v>0.5</c:v>
                </c:pt>
                <c:pt idx="55">
                  <c:v>0.75</c:v>
                </c:pt>
                <c:pt idx="56">
                  <c:v>0.6</c:v>
                </c:pt>
                <c:pt idx="57">
                  <c:v>0.6666666667</c:v>
                </c:pt>
                <c:pt idx="58">
                  <c:v>0.75</c:v>
                </c:pt>
                <c:pt idx="59">
                  <c:v>0.6666666667</c:v>
                </c:pt>
                <c:pt idx="60">
                  <c:v>0.5714285714</c:v>
                </c:pt>
                <c:pt idx="61">
                  <c:v>0.5714285714</c:v>
                </c:pt>
                <c:pt idx="62">
                  <c:v>0.75</c:v>
                </c:pt>
                <c:pt idx="63">
                  <c:v>0.5714285714</c:v>
                </c:pt>
                <c:pt idx="64">
                  <c:v>1.0</c:v>
                </c:pt>
                <c:pt idx="65">
                  <c:v>0.75</c:v>
                </c:pt>
                <c:pt idx="66">
                  <c:v>0.8571428571</c:v>
                </c:pt>
                <c:pt idx="67">
                  <c:v>1.0</c:v>
                </c:pt>
                <c:pt idx="68">
                  <c:v>0.6666666667</c:v>
                </c:pt>
                <c:pt idx="69">
                  <c:v>0.6666666667</c:v>
                </c:pt>
                <c:pt idx="70">
                  <c:v>0.5714285714</c:v>
                </c:pt>
                <c:pt idx="71">
                  <c:v>0.8</c:v>
                </c:pt>
                <c:pt idx="72">
                  <c:v>0.5714285714</c:v>
                </c:pt>
                <c:pt idx="73">
                  <c:v>1.0</c:v>
                </c:pt>
                <c:pt idx="74">
                  <c:v>0.75</c:v>
                </c:pt>
                <c:pt idx="75">
                  <c:v>1.0</c:v>
                </c:pt>
                <c:pt idx="76">
                  <c:v>1.0</c:v>
                </c:pt>
                <c:pt idx="77">
                  <c:v>0.6666666667</c:v>
                </c:pt>
                <c:pt idx="78">
                  <c:v>0.6666666667</c:v>
                </c:pt>
                <c:pt idx="79">
                  <c:v>0.8</c:v>
                </c:pt>
                <c:pt idx="80">
                  <c:v>0.8</c:v>
                </c:pt>
                <c:pt idx="81">
                  <c:v>0.6666666667</c:v>
                </c:pt>
                <c:pt idx="82">
                  <c:v>1.0</c:v>
                </c:pt>
                <c:pt idx="83">
                  <c:v>0.75</c:v>
                </c:pt>
                <c:pt idx="84">
                  <c:v>1.0</c:v>
                </c:pt>
                <c:pt idx="85">
                  <c:v>1.0</c:v>
                </c:pt>
                <c:pt idx="86">
                  <c:v>0.0</c:v>
                </c:pt>
                <c:pt idx="87">
                  <c:v>0.6666666667</c:v>
                </c:pt>
                <c:pt idx="88">
                  <c:v>0.8</c:v>
                </c:pt>
                <c:pt idx="89">
                  <c:v>0.8</c:v>
                </c:pt>
                <c:pt idx="90">
                  <c:v>0.6666666667</c:v>
                </c:pt>
                <c:pt idx="91">
                  <c:v>0.8</c:v>
                </c:pt>
                <c:pt idx="92">
                  <c:v>1.0</c:v>
                </c:pt>
                <c:pt idx="93">
                  <c:v>1.0</c:v>
                </c:pt>
                <c:pt idx="94">
                  <c:v>1.0</c:v>
                </c:pt>
                <c:pt idx="95">
                  <c:v>0.3333333333</c:v>
                </c:pt>
                <c:pt idx="96">
                  <c:v>0.2857142857</c:v>
                </c:pt>
                <c:pt idx="97">
                  <c:v>0.25</c:v>
                </c:pt>
                <c:pt idx="98">
                  <c:v>0.2857142857</c:v>
                </c:pt>
                <c:pt idx="99">
                  <c:v>0.6666666667</c:v>
                </c:pt>
                <c:pt idx="100">
                  <c:v>0.3636363636</c:v>
                </c:pt>
                <c:pt idx="101">
                  <c:v>0.6153846154</c:v>
                </c:pt>
                <c:pt idx="102">
                  <c:v>0.4</c:v>
                </c:pt>
                <c:pt idx="103">
                  <c:v>0.4897959184</c:v>
                </c:pt>
                <c:pt idx="104">
                  <c:v>0.3333333333</c:v>
                </c:pt>
                <c:pt idx="105">
                  <c:v>0.3333333333</c:v>
                </c:pt>
                <c:pt idx="106">
                  <c:v>0.3333333333</c:v>
                </c:pt>
                <c:pt idx="107">
                  <c:v>0.3333333333</c:v>
                </c:pt>
                <c:pt idx="108">
                  <c:v>0.8571428571</c:v>
                </c:pt>
                <c:pt idx="109">
                  <c:v>0.4444444444</c:v>
                </c:pt>
                <c:pt idx="110">
                  <c:v>0.7272727273</c:v>
                </c:pt>
                <c:pt idx="111">
                  <c:v>0.5</c:v>
                </c:pt>
                <c:pt idx="112">
                  <c:v>0.6</c:v>
                </c:pt>
                <c:pt idx="113">
                  <c:v>0.3333333333</c:v>
                </c:pt>
                <c:pt idx="114">
                  <c:v>0.4</c:v>
                </c:pt>
                <c:pt idx="115">
                  <c:v>0.3333333333</c:v>
                </c:pt>
                <c:pt idx="116">
                  <c:v>0.4</c:v>
                </c:pt>
                <c:pt idx="117">
                  <c:v>0.8571428571</c:v>
                </c:pt>
                <c:pt idx="118">
                  <c:v>0.3333333333</c:v>
                </c:pt>
                <c:pt idx="119">
                  <c:v>1.0</c:v>
                </c:pt>
                <c:pt idx="120">
                  <c:v>0.4444444444</c:v>
                </c:pt>
                <c:pt idx="121">
                  <c:v>0.8571428571</c:v>
                </c:pt>
                <c:pt idx="122">
                  <c:v>0.0</c:v>
                </c:pt>
                <c:pt idx="123">
                  <c:v>0.4</c:v>
                </c:pt>
                <c:pt idx="124">
                  <c:v>0.4</c:v>
                </c:pt>
                <c:pt idx="125">
                  <c:v>0.4</c:v>
                </c:pt>
                <c:pt idx="126">
                  <c:v>0.4</c:v>
                </c:pt>
                <c:pt idx="127">
                  <c:v>1.0</c:v>
                </c:pt>
                <c:pt idx="128">
                  <c:v>0.5714285714</c:v>
                </c:pt>
                <c:pt idx="129">
                  <c:v>0.6666666667</c:v>
                </c:pt>
                <c:pt idx="130">
                  <c:v>0.0</c:v>
                </c:pt>
                <c:pt idx="131">
                  <c:v>0.4</c:v>
                </c:pt>
                <c:pt idx="132">
                  <c:v>0.4</c:v>
                </c:pt>
                <c:pt idx="133">
                  <c:v>0.6666666667</c:v>
                </c:pt>
                <c:pt idx="134">
                  <c:v>0.4</c:v>
                </c:pt>
                <c:pt idx="135">
                  <c:v>0.4</c:v>
                </c:pt>
                <c:pt idx="136">
                  <c:v>0.1290322581</c:v>
                </c:pt>
                <c:pt idx="137">
                  <c:v>0.4</c:v>
                </c:pt>
                <c:pt idx="138">
                  <c:v>0.4019138756</c:v>
                </c:pt>
                <c:pt idx="139">
                  <c:v>0.5994550409</c:v>
                </c:pt>
                <c:pt idx="140">
                  <c:v>0.5572755418</c:v>
                </c:pt>
                <c:pt idx="141">
                  <c:v>0.6693227092</c:v>
                </c:pt>
                <c:pt idx="142">
                  <c:v>0.6</c:v>
                </c:pt>
                <c:pt idx="143">
                  <c:v>0.7027027027</c:v>
                </c:pt>
                <c:pt idx="144">
                  <c:v>0.5581395349</c:v>
                </c:pt>
                <c:pt idx="145">
                  <c:v>0.0</c:v>
                </c:pt>
                <c:pt idx="146">
                  <c:v>0.32</c:v>
                </c:pt>
                <c:pt idx="147">
                  <c:v>0.2962962963</c:v>
                </c:pt>
                <c:pt idx="148">
                  <c:v>0.5333333333</c:v>
                </c:pt>
                <c:pt idx="149">
                  <c:v>0.6666666667</c:v>
                </c:pt>
                <c:pt idx="150">
                  <c:v>0.6666666667</c:v>
                </c:pt>
                <c:pt idx="151">
                  <c:v>0.6666666667</c:v>
                </c:pt>
                <c:pt idx="152">
                  <c:v>0.7222222222</c:v>
                </c:pt>
                <c:pt idx="153">
                  <c:v>0.6857142857</c:v>
                </c:pt>
                <c:pt idx="154">
                  <c:v>0.0</c:v>
                </c:pt>
                <c:pt idx="155">
                  <c:v>0.2857142857</c:v>
                </c:pt>
                <c:pt idx="156">
                  <c:v>0.2727272727</c:v>
                </c:pt>
                <c:pt idx="157">
                  <c:v>0.5</c:v>
                </c:pt>
                <c:pt idx="158">
                  <c:v>0.6153846154</c:v>
                </c:pt>
                <c:pt idx="159">
                  <c:v>0.64</c:v>
                </c:pt>
                <c:pt idx="160">
                  <c:v>0.7142857143</c:v>
                </c:pt>
                <c:pt idx="161">
                  <c:v>0.75</c:v>
                </c:pt>
                <c:pt idx="162">
                  <c:v>0.7096774194</c:v>
                </c:pt>
                <c:pt idx="163">
                  <c:v>0.0</c:v>
                </c:pt>
                <c:pt idx="164">
                  <c:v>0.2</c:v>
                </c:pt>
                <c:pt idx="165">
                  <c:v>0.2857142857</c:v>
                </c:pt>
                <c:pt idx="166">
                  <c:v>0.3</c:v>
                </c:pt>
                <c:pt idx="167">
                  <c:v>0.380952381</c:v>
                </c:pt>
                <c:pt idx="168">
                  <c:v>0.5217391304</c:v>
                </c:pt>
                <c:pt idx="169">
                  <c:v>0.5833333333</c:v>
                </c:pt>
                <c:pt idx="170">
                  <c:v>0.6153846154</c:v>
                </c:pt>
                <c:pt idx="171">
                  <c:v>0.6896551724</c:v>
                </c:pt>
                <c:pt idx="172">
                  <c:v>0.0</c:v>
                </c:pt>
                <c:pt idx="173">
                  <c:v>0.2</c:v>
                </c:pt>
                <c:pt idx="174">
                  <c:v>0.2857142857</c:v>
                </c:pt>
                <c:pt idx="175">
                  <c:v>0.3</c:v>
                </c:pt>
                <c:pt idx="176">
                  <c:v>0.380952381</c:v>
                </c:pt>
                <c:pt idx="177">
                  <c:v>0.380952381</c:v>
                </c:pt>
                <c:pt idx="178">
                  <c:v>0.380952381</c:v>
                </c:pt>
                <c:pt idx="179">
                  <c:v>0.5</c:v>
                </c:pt>
                <c:pt idx="180">
                  <c:v>0.5833333333</c:v>
                </c:pt>
                <c:pt idx="181">
                  <c:v>0.2666666667</c:v>
                </c:pt>
                <c:pt idx="182">
                  <c:v>0.2</c:v>
                </c:pt>
                <c:pt idx="183">
                  <c:v>0.3738317757</c:v>
                </c:pt>
                <c:pt idx="184">
                  <c:v>0.3571428571</c:v>
                </c:pt>
                <c:pt idx="185">
                  <c:v>0.4444444444</c:v>
                </c:pt>
                <c:pt idx="186">
                  <c:v>0.2857142857</c:v>
                </c:pt>
                <c:pt idx="187">
                  <c:v>0.4</c:v>
                </c:pt>
                <c:pt idx="188">
                  <c:v>0.4497991968</c:v>
                </c:pt>
                <c:pt idx="189">
                  <c:v>0.5454545455</c:v>
                </c:pt>
                <c:pt idx="190">
                  <c:v>0.2666666667</c:v>
                </c:pt>
                <c:pt idx="191">
                  <c:v>0.2857142857</c:v>
                </c:pt>
                <c:pt idx="192">
                  <c:v>0.4210526316</c:v>
                </c:pt>
                <c:pt idx="193">
                  <c:v>0.4545454545</c:v>
                </c:pt>
                <c:pt idx="194">
                  <c:v>0.48</c:v>
                </c:pt>
                <c:pt idx="195">
                  <c:v>0.3333333333</c:v>
                </c:pt>
                <c:pt idx="196">
                  <c:v>0.4615384615</c:v>
                </c:pt>
                <c:pt idx="197">
                  <c:v>0.4444444444</c:v>
                </c:pt>
                <c:pt idx="198">
                  <c:v>0.5714285714</c:v>
                </c:pt>
                <c:pt idx="199">
                  <c:v>0.1666666667</c:v>
                </c:pt>
                <c:pt idx="200">
                  <c:v>0.3076923077</c:v>
                </c:pt>
                <c:pt idx="201">
                  <c:v>0.2857142857</c:v>
                </c:pt>
                <c:pt idx="202">
                  <c:v>0.5</c:v>
                </c:pt>
                <c:pt idx="203">
                  <c:v>0.375</c:v>
                </c:pt>
                <c:pt idx="204">
                  <c:v>0.4444444444</c:v>
                </c:pt>
                <c:pt idx="205">
                  <c:v>0.5454545455</c:v>
                </c:pt>
                <c:pt idx="206">
                  <c:v>0.5</c:v>
                </c:pt>
                <c:pt idx="207">
                  <c:v>0.6666666667</c:v>
                </c:pt>
                <c:pt idx="208">
                  <c:v>0.1666666667</c:v>
                </c:pt>
                <c:pt idx="209">
                  <c:v>0.3076923077</c:v>
                </c:pt>
                <c:pt idx="210">
                  <c:v>0.1666666667</c:v>
                </c:pt>
                <c:pt idx="211">
                  <c:v>0.4285714286</c:v>
                </c:pt>
                <c:pt idx="212">
                  <c:v>0.4285714286</c:v>
                </c:pt>
                <c:pt idx="213">
                  <c:v>0.2857142857</c:v>
                </c:pt>
                <c:pt idx="214">
                  <c:v>0.4</c:v>
                </c:pt>
                <c:pt idx="215">
                  <c:v>0.6666666667</c:v>
                </c:pt>
                <c:pt idx="216">
                  <c:v>0.5</c:v>
                </c:pt>
                <c:pt idx="217">
                  <c:v>0.3076923077</c:v>
                </c:pt>
                <c:pt idx="218">
                  <c:v>0.1666666667</c:v>
                </c:pt>
                <c:pt idx="219">
                  <c:v>0.4285714286</c:v>
                </c:pt>
                <c:pt idx="220">
                  <c:v>0.3076923077</c:v>
                </c:pt>
                <c:pt idx="221">
                  <c:v>0.3076923077</c:v>
                </c:pt>
                <c:pt idx="222">
                  <c:v>0.4285714286</c:v>
                </c:pt>
                <c:pt idx="223">
                  <c:v>0.4285714286</c:v>
                </c:pt>
                <c:pt idx="224">
                  <c:v>0.5333333333</c:v>
                </c:pt>
                <c:pt idx="225">
                  <c:v>0.4705882353</c:v>
                </c:pt>
                <c:pt idx="226">
                  <c:v>0.5957446809</c:v>
                </c:pt>
                <c:pt idx="227">
                  <c:v>0.6666666667</c:v>
                </c:pt>
                <c:pt idx="228">
                  <c:v>0.5263157895</c:v>
                </c:pt>
                <c:pt idx="229">
                  <c:v>0.6</c:v>
                </c:pt>
                <c:pt idx="230">
                  <c:v>0.5</c:v>
                </c:pt>
                <c:pt idx="231">
                  <c:v>0.7461139896</c:v>
                </c:pt>
                <c:pt idx="232">
                  <c:v>0.7164179104</c:v>
                </c:pt>
                <c:pt idx="233">
                  <c:v>0.66359447</c:v>
                </c:pt>
                <c:pt idx="234">
                  <c:v>0.5</c:v>
                </c:pt>
                <c:pt idx="235">
                  <c:v>0.6666666667</c:v>
                </c:pt>
                <c:pt idx="236">
                  <c:v>0.75</c:v>
                </c:pt>
                <c:pt idx="237">
                  <c:v>0.625</c:v>
                </c:pt>
                <c:pt idx="238">
                  <c:v>0.6666666667</c:v>
                </c:pt>
                <c:pt idx="239">
                  <c:v>0.5263157895</c:v>
                </c:pt>
                <c:pt idx="240">
                  <c:v>0.8</c:v>
                </c:pt>
                <c:pt idx="241">
                  <c:v>0.813559322</c:v>
                </c:pt>
                <c:pt idx="242">
                  <c:v>0.7461139896</c:v>
                </c:pt>
                <c:pt idx="243">
                  <c:v>0.5333333333</c:v>
                </c:pt>
                <c:pt idx="244">
                  <c:v>0.6666666667</c:v>
                </c:pt>
                <c:pt idx="245">
                  <c:v>0.75</c:v>
                </c:pt>
                <c:pt idx="246">
                  <c:v>0.625</c:v>
                </c:pt>
                <c:pt idx="247">
                  <c:v>0.625</c:v>
                </c:pt>
                <c:pt idx="248">
                  <c:v>0.625</c:v>
                </c:pt>
                <c:pt idx="249">
                  <c:v>0.875</c:v>
                </c:pt>
                <c:pt idx="250">
                  <c:v>0.8944099379</c:v>
                </c:pt>
                <c:pt idx="251">
                  <c:v>0.7887323944</c:v>
                </c:pt>
                <c:pt idx="252">
                  <c:v>0.5714285714</c:v>
                </c:pt>
                <c:pt idx="253">
                  <c:v>0.7142857143</c:v>
                </c:pt>
                <c:pt idx="254">
                  <c:v>0.8</c:v>
                </c:pt>
                <c:pt idx="255">
                  <c:v>0.6666666667</c:v>
                </c:pt>
                <c:pt idx="256">
                  <c:v>0.6666666667</c:v>
                </c:pt>
                <c:pt idx="257">
                  <c:v>0.6666666667</c:v>
                </c:pt>
                <c:pt idx="258">
                  <c:v>0.875</c:v>
                </c:pt>
                <c:pt idx="259">
                  <c:v>0.875</c:v>
                </c:pt>
                <c:pt idx="260">
                  <c:v>0.875</c:v>
                </c:pt>
                <c:pt idx="261">
                  <c:v>0.5</c:v>
                </c:pt>
                <c:pt idx="262">
                  <c:v>0.7142857143</c:v>
                </c:pt>
                <c:pt idx="263">
                  <c:v>0.7142857143</c:v>
                </c:pt>
                <c:pt idx="264">
                  <c:v>0.6666666667</c:v>
                </c:pt>
                <c:pt idx="265">
                  <c:v>0.6666666667</c:v>
                </c:pt>
                <c:pt idx="266">
                  <c:v>0.6666666667</c:v>
                </c:pt>
                <c:pt idx="267">
                  <c:v>0.8</c:v>
                </c:pt>
                <c:pt idx="268">
                  <c:v>0.6153846154</c:v>
                </c:pt>
                <c:pt idx="269">
                  <c:v>0.8</c:v>
                </c:pt>
                <c:pt idx="270">
                  <c:v>0.6666666667</c:v>
                </c:pt>
                <c:pt idx="271">
                  <c:v>0.7692307692</c:v>
                </c:pt>
                <c:pt idx="272">
                  <c:v>0.5</c:v>
                </c:pt>
                <c:pt idx="273">
                  <c:v>0.7692307692</c:v>
                </c:pt>
                <c:pt idx="274">
                  <c:v>0.6451612903</c:v>
                </c:pt>
                <c:pt idx="275">
                  <c:v>0.9333333333</c:v>
                </c:pt>
                <c:pt idx="276">
                  <c:v>0.5714285714</c:v>
                </c:pt>
                <c:pt idx="277">
                  <c:v>0.7142857143</c:v>
                </c:pt>
                <c:pt idx="278">
                  <c:v>0.6666666667</c:v>
                </c:pt>
                <c:pt idx="279">
                  <c:v>0.7272727273</c:v>
                </c:pt>
                <c:pt idx="280">
                  <c:v>0.6666666667</c:v>
                </c:pt>
                <c:pt idx="281">
                  <c:v>0.5454545455</c:v>
                </c:pt>
                <c:pt idx="282">
                  <c:v>0.9090909091</c:v>
                </c:pt>
                <c:pt idx="283">
                  <c:v>0.6666666667</c:v>
                </c:pt>
                <c:pt idx="284">
                  <c:v>0.8450704225</c:v>
                </c:pt>
                <c:pt idx="285">
                  <c:v>0.6666666667</c:v>
                </c:pt>
                <c:pt idx="286">
                  <c:v>0.7692307692</c:v>
                </c:pt>
                <c:pt idx="287">
                  <c:v>0.7692307692</c:v>
                </c:pt>
                <c:pt idx="288">
                  <c:v>0.6</c:v>
                </c:pt>
                <c:pt idx="289">
                  <c:v>0.7272727273</c:v>
                </c:pt>
                <c:pt idx="290">
                  <c:v>0.6</c:v>
                </c:pt>
                <c:pt idx="291">
                  <c:v>0.9090909091</c:v>
                </c:pt>
                <c:pt idx="292">
                  <c:v>0.7272727273</c:v>
                </c:pt>
                <c:pt idx="293">
                  <c:v>0.9090909091</c:v>
                </c:pt>
                <c:pt idx="294">
                  <c:v>0.7272727273</c:v>
                </c:pt>
                <c:pt idx="295">
                  <c:v>0.6666666667</c:v>
                </c:pt>
                <c:pt idx="296">
                  <c:v>0.7692307692</c:v>
                </c:pt>
                <c:pt idx="297">
                  <c:v>0.6</c:v>
                </c:pt>
                <c:pt idx="298">
                  <c:v>0.7272727273</c:v>
                </c:pt>
                <c:pt idx="299">
                  <c:v>0.6</c:v>
                </c:pt>
                <c:pt idx="300">
                  <c:v>0.8</c:v>
                </c:pt>
                <c:pt idx="301">
                  <c:v>0.8</c:v>
                </c:pt>
                <c:pt idx="302">
                  <c:v>0.8</c:v>
                </c:pt>
                <c:pt idx="303">
                  <c:v>0.6666666667</c:v>
                </c:pt>
                <c:pt idx="304">
                  <c:v>0.6666666667</c:v>
                </c:pt>
                <c:pt idx="305">
                  <c:v>0.7272727273</c:v>
                </c:pt>
                <c:pt idx="306">
                  <c:v>0.6</c:v>
                </c:pt>
                <c:pt idx="307">
                  <c:v>0.6</c:v>
                </c:pt>
                <c:pt idx="308">
                  <c:v>0.6</c:v>
                </c:pt>
                <c:pt idx="309">
                  <c:v>0.8</c:v>
                </c:pt>
                <c:pt idx="310">
                  <c:v>0.8</c:v>
                </c:pt>
                <c:pt idx="311">
                  <c:v>0.6666666667</c:v>
                </c:pt>
                <c:pt idx="312">
                  <c:v>0.6666666667</c:v>
                </c:pt>
                <c:pt idx="313">
                  <c:v>0.6</c:v>
                </c:pt>
                <c:pt idx="314">
                  <c:v>0.6</c:v>
                </c:pt>
                <c:pt idx="315">
                  <c:v>0.2857142857</c:v>
                </c:pt>
                <c:pt idx="316">
                  <c:v>0.5333333333</c:v>
                </c:pt>
                <c:pt idx="317">
                  <c:v>0.625</c:v>
                </c:pt>
                <c:pt idx="318">
                  <c:v>0.5555555556</c:v>
                </c:pt>
                <c:pt idx="319">
                  <c:v>0.5333333333</c:v>
                </c:pt>
                <c:pt idx="320">
                  <c:v>0.5882352941</c:v>
                </c:pt>
                <c:pt idx="321">
                  <c:v>0.6666666667</c:v>
                </c:pt>
                <c:pt idx="322">
                  <c:v>0.8235294118</c:v>
                </c:pt>
                <c:pt idx="323">
                  <c:v>0.7058823529</c:v>
                </c:pt>
                <c:pt idx="324">
                  <c:v>0.2857142857</c:v>
                </c:pt>
                <c:pt idx="325">
                  <c:v>0.5714285714</c:v>
                </c:pt>
                <c:pt idx="326">
                  <c:v>0.625</c:v>
                </c:pt>
                <c:pt idx="327">
                  <c:v>0.7142857143</c:v>
                </c:pt>
                <c:pt idx="328">
                  <c:v>0.5333333333</c:v>
                </c:pt>
                <c:pt idx="329">
                  <c:v>0.5333333333</c:v>
                </c:pt>
                <c:pt idx="330">
                  <c:v>0.7142857143</c:v>
                </c:pt>
                <c:pt idx="331">
                  <c:v>0.8</c:v>
                </c:pt>
                <c:pt idx="332">
                  <c:v>0.8</c:v>
                </c:pt>
                <c:pt idx="333">
                  <c:v>0.3333333333</c:v>
                </c:pt>
                <c:pt idx="334">
                  <c:v>0.5714285714</c:v>
                </c:pt>
                <c:pt idx="335">
                  <c:v>0.7142857143</c:v>
                </c:pt>
                <c:pt idx="336">
                  <c:v>0.7142857143</c:v>
                </c:pt>
                <c:pt idx="337">
                  <c:v>0.5714285714</c:v>
                </c:pt>
                <c:pt idx="338">
                  <c:v>0.5714285714</c:v>
                </c:pt>
                <c:pt idx="339">
                  <c:v>0.7142857143</c:v>
                </c:pt>
                <c:pt idx="340">
                  <c:v>0.7142857143</c:v>
                </c:pt>
                <c:pt idx="341">
                  <c:v>0.7142857143</c:v>
                </c:pt>
                <c:pt idx="342">
                  <c:v>0.3333333333</c:v>
                </c:pt>
                <c:pt idx="343">
                  <c:v>0.4615384615</c:v>
                </c:pt>
                <c:pt idx="344">
                  <c:v>0.7142857143</c:v>
                </c:pt>
                <c:pt idx="345">
                  <c:v>0.7142857143</c:v>
                </c:pt>
                <c:pt idx="346">
                  <c:v>0.5714285714</c:v>
                </c:pt>
                <c:pt idx="347">
                  <c:v>0.5714285714</c:v>
                </c:pt>
                <c:pt idx="348">
                  <c:v>0.7142857143</c:v>
                </c:pt>
                <c:pt idx="349">
                  <c:v>0.7142857143</c:v>
                </c:pt>
                <c:pt idx="350">
                  <c:v>0.7142857143</c:v>
                </c:pt>
                <c:pt idx="351">
                  <c:v>0.3333333333</c:v>
                </c:pt>
                <c:pt idx="352">
                  <c:v>0.5</c:v>
                </c:pt>
                <c:pt idx="353">
                  <c:v>0.7142857143</c:v>
                </c:pt>
                <c:pt idx="354">
                  <c:v>0.7142857143</c:v>
                </c:pt>
                <c:pt idx="355">
                  <c:v>0.6153846154</c:v>
                </c:pt>
                <c:pt idx="356">
                  <c:v>0.6153846154</c:v>
                </c:pt>
                <c:pt idx="357">
                  <c:v>0.7142857143</c:v>
                </c:pt>
                <c:pt idx="358">
                  <c:v>0.7142857143</c:v>
                </c:pt>
                <c:pt idx="359">
                  <c:v>0.7142857143</c:v>
                </c:pt>
                <c:pt idx="360">
                  <c:v>0.7547169811</c:v>
                </c:pt>
                <c:pt idx="361">
                  <c:v>0.5454545455</c:v>
                </c:pt>
                <c:pt idx="362">
                  <c:v>0.701754386</c:v>
                </c:pt>
                <c:pt idx="363">
                  <c:v>0.48</c:v>
                </c:pt>
                <c:pt idx="364">
                  <c:v>0.75</c:v>
                </c:pt>
                <c:pt idx="365">
                  <c:v>0.75</c:v>
                </c:pt>
                <c:pt idx="366">
                  <c:v>0.625</c:v>
                </c:pt>
                <c:pt idx="367">
                  <c:v>0.625</c:v>
                </c:pt>
                <c:pt idx="368">
                  <c:v>0.5882352941</c:v>
                </c:pt>
                <c:pt idx="369">
                  <c:v>0.8</c:v>
                </c:pt>
                <c:pt idx="370">
                  <c:v>0.6315789474</c:v>
                </c:pt>
                <c:pt idx="371">
                  <c:v>0.7547169811</c:v>
                </c:pt>
                <c:pt idx="372">
                  <c:v>0.5454545455</c:v>
                </c:pt>
                <c:pt idx="373">
                  <c:v>0.8333333333</c:v>
                </c:pt>
                <c:pt idx="374">
                  <c:v>0.8</c:v>
                </c:pt>
                <c:pt idx="375">
                  <c:v>0.8333333333</c:v>
                </c:pt>
                <c:pt idx="376">
                  <c:v>0.7692307692</c:v>
                </c:pt>
                <c:pt idx="377">
                  <c:v>0.8333333333</c:v>
                </c:pt>
                <c:pt idx="378">
                  <c:v>0.6666666667</c:v>
                </c:pt>
                <c:pt idx="379">
                  <c:v>0.6666666667</c:v>
                </c:pt>
                <c:pt idx="380">
                  <c:v>0.6857142857</c:v>
                </c:pt>
                <c:pt idx="381">
                  <c:v>0.6</c:v>
                </c:pt>
                <c:pt idx="382">
                  <c:v>1.0</c:v>
                </c:pt>
                <c:pt idx="383">
                  <c:v>0.8333333333</c:v>
                </c:pt>
                <c:pt idx="384">
                  <c:v>0.9090909091</c:v>
                </c:pt>
                <c:pt idx="385">
                  <c:v>0.9090909091</c:v>
                </c:pt>
                <c:pt idx="386">
                  <c:v>0.8333333333</c:v>
                </c:pt>
                <c:pt idx="387">
                  <c:v>0.5714285714</c:v>
                </c:pt>
                <c:pt idx="388">
                  <c:v>0.5</c:v>
                </c:pt>
                <c:pt idx="389">
                  <c:v>0.5</c:v>
                </c:pt>
                <c:pt idx="390">
                  <c:v>0.6666666667</c:v>
                </c:pt>
                <c:pt idx="391">
                  <c:v>1.0</c:v>
                </c:pt>
                <c:pt idx="392">
                  <c:v>0.9090909091</c:v>
                </c:pt>
                <c:pt idx="393">
                  <c:v>0.9090909091</c:v>
                </c:pt>
                <c:pt idx="394">
                  <c:v>0.9090909091</c:v>
                </c:pt>
                <c:pt idx="395">
                  <c:v>0.8333333333</c:v>
                </c:pt>
                <c:pt idx="396">
                  <c:v>0.5714285714</c:v>
                </c:pt>
                <c:pt idx="397">
                  <c:v>0.5</c:v>
                </c:pt>
                <c:pt idx="398">
                  <c:v>0.5</c:v>
                </c:pt>
                <c:pt idx="399">
                  <c:v>0.6666666667</c:v>
                </c:pt>
                <c:pt idx="400">
                  <c:v>0.8888888889</c:v>
                </c:pt>
                <c:pt idx="401">
                  <c:v>1.0</c:v>
                </c:pt>
                <c:pt idx="402">
                  <c:v>1.0</c:v>
                </c:pt>
                <c:pt idx="403">
                  <c:v>1.0</c:v>
                </c:pt>
                <c:pt idx="404">
                  <c:v>0.9090909091</c:v>
                </c:pt>
                <c:pt idx="405">
                  <c:v>0.0</c:v>
                </c:pt>
                <c:pt idx="406">
                  <c:v>0.0</c:v>
                </c:pt>
                <c:pt idx="407">
                  <c:v>0.5</c:v>
                </c:pt>
                <c:pt idx="408">
                  <c:v>0.4</c:v>
                </c:pt>
                <c:pt idx="409">
                  <c:v>0.3333333333</c:v>
                </c:pt>
                <c:pt idx="410">
                  <c:v>0.4</c:v>
                </c:pt>
                <c:pt idx="411">
                  <c:v>0.5714285714</c:v>
                </c:pt>
                <c:pt idx="412">
                  <c:v>0.3333333333</c:v>
                </c:pt>
                <c:pt idx="413">
                  <c:v>0.0</c:v>
                </c:pt>
                <c:pt idx="414">
                  <c:v>0.0</c:v>
                </c:pt>
                <c:pt idx="415">
                  <c:v>0.0</c:v>
                </c:pt>
                <c:pt idx="416">
                  <c:v>0.5</c:v>
                </c:pt>
                <c:pt idx="417">
                  <c:v>0.5</c:v>
                </c:pt>
                <c:pt idx="418">
                  <c:v>0.5</c:v>
                </c:pt>
                <c:pt idx="419">
                  <c:v>0.8</c:v>
                </c:pt>
                <c:pt idx="420">
                  <c:v>0.4</c:v>
                </c:pt>
                <c:pt idx="421">
                  <c:v>0.0</c:v>
                </c:pt>
                <c:pt idx="422">
                  <c:v>0.0</c:v>
                </c:pt>
                <c:pt idx="423">
                  <c:v>0.0</c:v>
                </c:pt>
                <c:pt idx="424">
                  <c:v>0.0</c:v>
                </c:pt>
                <c:pt idx="425">
                  <c:v>0.0</c:v>
                </c:pt>
                <c:pt idx="426">
                  <c:v>0.5</c:v>
                </c:pt>
                <c:pt idx="427">
                  <c:v>0.5</c:v>
                </c:pt>
                <c:pt idx="428">
                  <c:v>0.5</c:v>
                </c:pt>
                <c:pt idx="429">
                  <c:v>0.0</c:v>
                </c:pt>
                <c:pt idx="430">
                  <c:v>0.0</c:v>
                </c:pt>
                <c:pt idx="431">
                  <c:v>0.0</c:v>
                </c:pt>
                <c:pt idx="432">
                  <c:v>0.0</c:v>
                </c:pt>
                <c:pt idx="433">
                  <c:v>0.0</c:v>
                </c:pt>
                <c:pt idx="434">
                  <c:v>0.5</c:v>
                </c:pt>
                <c:pt idx="435">
                  <c:v>0.5</c:v>
                </c:pt>
                <c:pt idx="436">
                  <c:v>0.5</c:v>
                </c:pt>
                <c:pt idx="437">
                  <c:v>0.0</c:v>
                </c:pt>
                <c:pt idx="438">
                  <c:v>0.0</c:v>
                </c:pt>
                <c:pt idx="439">
                  <c:v>0.0</c:v>
                </c:pt>
                <c:pt idx="440">
                  <c:v>0.0</c:v>
                </c:pt>
                <c:pt idx="441">
                  <c:v>0.0</c:v>
                </c:pt>
                <c:pt idx="442">
                  <c:v>0.5</c:v>
                </c:pt>
                <c:pt idx="443">
                  <c:v>0.5</c:v>
                </c:pt>
                <c:pt idx="444">
                  <c:v>0.2105263158</c:v>
                </c:pt>
                <c:pt idx="445">
                  <c:v>0.4</c:v>
                </c:pt>
                <c:pt idx="446">
                  <c:v>0.4761904762</c:v>
                </c:pt>
                <c:pt idx="447">
                  <c:v>0.5</c:v>
                </c:pt>
                <c:pt idx="448">
                  <c:v>0.5517241379</c:v>
                </c:pt>
                <c:pt idx="449">
                  <c:v>0.7586206897</c:v>
                </c:pt>
                <c:pt idx="450">
                  <c:v>0.6923076923</c:v>
                </c:pt>
                <c:pt idx="451">
                  <c:v>0.8088235294</c:v>
                </c:pt>
                <c:pt idx="452">
                  <c:v>0.6896551724</c:v>
                </c:pt>
                <c:pt idx="453">
                  <c:v>0.2352941176</c:v>
                </c:pt>
                <c:pt idx="454">
                  <c:v>0.4210526316</c:v>
                </c:pt>
                <c:pt idx="455">
                  <c:v>0.5</c:v>
                </c:pt>
                <c:pt idx="456">
                  <c:v>0.5454545455</c:v>
                </c:pt>
                <c:pt idx="457">
                  <c:v>0.6956521739</c:v>
                </c:pt>
                <c:pt idx="458">
                  <c:v>0.7692307692</c:v>
                </c:pt>
                <c:pt idx="459">
                  <c:v>0.72</c:v>
                </c:pt>
                <c:pt idx="460">
                  <c:v>0.8</c:v>
                </c:pt>
                <c:pt idx="461">
                  <c:v>0.6666666667</c:v>
                </c:pt>
                <c:pt idx="462">
                  <c:v>0.25</c:v>
                </c:pt>
                <c:pt idx="463">
                  <c:v>0.4444444444</c:v>
                </c:pt>
                <c:pt idx="464">
                  <c:v>0.5263157895</c:v>
                </c:pt>
                <c:pt idx="465">
                  <c:v>0.6</c:v>
                </c:pt>
                <c:pt idx="466">
                  <c:v>0.7619047619</c:v>
                </c:pt>
                <c:pt idx="467">
                  <c:v>0.8571428571</c:v>
                </c:pt>
                <c:pt idx="468">
                  <c:v>0.8571428571</c:v>
                </c:pt>
                <c:pt idx="469">
                  <c:v>0.8695652174</c:v>
                </c:pt>
                <c:pt idx="470">
                  <c:v>0.8571428571</c:v>
                </c:pt>
                <c:pt idx="471">
                  <c:v>0.1428571429</c:v>
                </c:pt>
                <c:pt idx="472">
                  <c:v>0.4705882353</c:v>
                </c:pt>
                <c:pt idx="473">
                  <c:v>0.4705882353</c:v>
                </c:pt>
                <c:pt idx="474">
                  <c:v>0.5555555556</c:v>
                </c:pt>
                <c:pt idx="475">
                  <c:v>0.7368421053</c:v>
                </c:pt>
                <c:pt idx="476">
                  <c:v>0.8</c:v>
                </c:pt>
                <c:pt idx="477">
                  <c:v>0.8</c:v>
                </c:pt>
                <c:pt idx="478">
                  <c:v>0.7368421053</c:v>
                </c:pt>
                <c:pt idx="479">
                  <c:v>0.8571428571</c:v>
                </c:pt>
                <c:pt idx="480">
                  <c:v>0.1538461538</c:v>
                </c:pt>
                <c:pt idx="481">
                  <c:v>0.2857142857</c:v>
                </c:pt>
                <c:pt idx="482">
                  <c:v>0.5</c:v>
                </c:pt>
                <c:pt idx="483">
                  <c:v>0.4</c:v>
                </c:pt>
                <c:pt idx="484">
                  <c:v>0.5882352941</c:v>
                </c:pt>
                <c:pt idx="485">
                  <c:v>0.7368421053</c:v>
                </c:pt>
                <c:pt idx="486">
                  <c:v>0.8</c:v>
                </c:pt>
                <c:pt idx="487">
                  <c:v>0.7368421053</c:v>
                </c:pt>
                <c:pt idx="488">
                  <c:v>0.7368421053</c:v>
                </c:pt>
                <c:pt idx="489">
                  <c:v>0.0</c:v>
                </c:pt>
                <c:pt idx="490">
                  <c:v>0.1333333333</c:v>
                </c:pt>
                <c:pt idx="491">
                  <c:v>0.1333333333</c:v>
                </c:pt>
                <c:pt idx="492">
                  <c:v>0.2352941176</c:v>
                </c:pt>
                <c:pt idx="493">
                  <c:v>0.380952381</c:v>
                </c:pt>
                <c:pt idx="494">
                  <c:v>0.3883495146</c:v>
                </c:pt>
                <c:pt idx="495">
                  <c:v>0.5217391304</c:v>
                </c:pt>
                <c:pt idx="496">
                  <c:v>0.4444444444</c:v>
                </c:pt>
                <c:pt idx="497">
                  <c:v>0.56</c:v>
                </c:pt>
                <c:pt idx="498">
                  <c:v>0.0</c:v>
                </c:pt>
                <c:pt idx="499">
                  <c:v>0.0</c:v>
                </c:pt>
                <c:pt idx="500">
                  <c:v>0.0</c:v>
                </c:pt>
                <c:pt idx="501">
                  <c:v>0.0</c:v>
                </c:pt>
                <c:pt idx="502">
                  <c:v>0.4285714286</c:v>
                </c:pt>
                <c:pt idx="503">
                  <c:v>0.3529411765</c:v>
                </c:pt>
                <c:pt idx="504">
                  <c:v>0.6315789474</c:v>
                </c:pt>
                <c:pt idx="505">
                  <c:v>0.5714285714</c:v>
                </c:pt>
                <c:pt idx="506">
                  <c:v>0.6787878788</c:v>
                </c:pt>
                <c:pt idx="507">
                  <c:v>0.0</c:v>
                </c:pt>
                <c:pt idx="508">
                  <c:v>0.0</c:v>
                </c:pt>
                <c:pt idx="509">
                  <c:v>0.0</c:v>
                </c:pt>
                <c:pt idx="510">
                  <c:v>0.0</c:v>
                </c:pt>
                <c:pt idx="511">
                  <c:v>0.3076923077</c:v>
                </c:pt>
                <c:pt idx="512">
                  <c:v>0.4285714286</c:v>
                </c:pt>
                <c:pt idx="513">
                  <c:v>0.625</c:v>
                </c:pt>
                <c:pt idx="514">
                  <c:v>0.5263157895</c:v>
                </c:pt>
                <c:pt idx="515">
                  <c:v>0.5555555556</c:v>
                </c:pt>
                <c:pt idx="516">
                  <c:v>0.0</c:v>
                </c:pt>
                <c:pt idx="517">
                  <c:v>0.0</c:v>
                </c:pt>
                <c:pt idx="518">
                  <c:v>0.0</c:v>
                </c:pt>
                <c:pt idx="519">
                  <c:v>0.0</c:v>
                </c:pt>
                <c:pt idx="520">
                  <c:v>0.3076923077</c:v>
                </c:pt>
                <c:pt idx="521">
                  <c:v>0.4285714286</c:v>
                </c:pt>
                <c:pt idx="522">
                  <c:v>0.1666666667</c:v>
                </c:pt>
                <c:pt idx="523">
                  <c:v>0.4</c:v>
                </c:pt>
                <c:pt idx="524">
                  <c:v>0.4285714286</c:v>
                </c:pt>
                <c:pt idx="525">
                  <c:v>0.0</c:v>
                </c:pt>
                <c:pt idx="526">
                  <c:v>0.0</c:v>
                </c:pt>
                <c:pt idx="527">
                  <c:v>0.0</c:v>
                </c:pt>
                <c:pt idx="528">
                  <c:v>0.0</c:v>
                </c:pt>
                <c:pt idx="529">
                  <c:v>0.1666666667</c:v>
                </c:pt>
                <c:pt idx="530">
                  <c:v>0.0</c:v>
                </c:pt>
                <c:pt idx="531">
                  <c:v>0.1666666667</c:v>
                </c:pt>
                <c:pt idx="532">
                  <c:v>0.4285714286</c:v>
                </c:pt>
                <c:pt idx="533">
                  <c:v>0.4285714286</c:v>
                </c:pt>
                <c:pt idx="534">
                  <c:v>0.2</c:v>
                </c:pt>
                <c:pt idx="535">
                  <c:v>0.3</c:v>
                </c:pt>
                <c:pt idx="536">
                  <c:v>0.3636363636</c:v>
                </c:pt>
                <c:pt idx="537">
                  <c:v>0.6666666667</c:v>
                </c:pt>
                <c:pt idx="538">
                  <c:v>0.5217391304</c:v>
                </c:pt>
                <c:pt idx="539">
                  <c:v>0.5773195876</c:v>
                </c:pt>
                <c:pt idx="540">
                  <c:v>0.7626666667</c:v>
                </c:pt>
                <c:pt idx="541">
                  <c:v>0.6896551724</c:v>
                </c:pt>
                <c:pt idx="542">
                  <c:v>0.6766917293</c:v>
                </c:pt>
                <c:pt idx="543">
                  <c:v>0.2222222222</c:v>
                </c:pt>
                <c:pt idx="544">
                  <c:v>0.3</c:v>
                </c:pt>
                <c:pt idx="545">
                  <c:v>0.380952381</c:v>
                </c:pt>
                <c:pt idx="546">
                  <c:v>0.6363636364</c:v>
                </c:pt>
                <c:pt idx="547">
                  <c:v>0.4761904762</c:v>
                </c:pt>
                <c:pt idx="548">
                  <c:v>0.6588235294</c:v>
                </c:pt>
                <c:pt idx="549">
                  <c:v>0.8108108108</c:v>
                </c:pt>
                <c:pt idx="550">
                  <c:v>0.7142857143</c:v>
                </c:pt>
                <c:pt idx="551">
                  <c:v>0.703125</c:v>
                </c:pt>
                <c:pt idx="552">
                  <c:v>0.1176470588</c:v>
                </c:pt>
                <c:pt idx="553">
                  <c:v>0.125</c:v>
                </c:pt>
                <c:pt idx="554">
                  <c:v>0.380952381</c:v>
                </c:pt>
                <c:pt idx="555">
                  <c:v>0.5714285714</c:v>
                </c:pt>
                <c:pt idx="556">
                  <c:v>0.4761904762</c:v>
                </c:pt>
                <c:pt idx="557">
                  <c:v>0.6913580247</c:v>
                </c:pt>
                <c:pt idx="558">
                  <c:v>0.8016194332</c:v>
                </c:pt>
                <c:pt idx="559">
                  <c:v>0.8333333333</c:v>
                </c:pt>
                <c:pt idx="560">
                  <c:v>0.796460177</c:v>
                </c:pt>
                <c:pt idx="561">
                  <c:v>0.1333333333</c:v>
                </c:pt>
                <c:pt idx="562">
                  <c:v>0.125</c:v>
                </c:pt>
                <c:pt idx="563">
                  <c:v>0.1176470588</c:v>
                </c:pt>
                <c:pt idx="564">
                  <c:v>0.6</c:v>
                </c:pt>
                <c:pt idx="565">
                  <c:v>0.4761904762</c:v>
                </c:pt>
                <c:pt idx="566">
                  <c:v>0.6913580247</c:v>
                </c:pt>
                <c:pt idx="567">
                  <c:v>0.7547169811</c:v>
                </c:pt>
                <c:pt idx="568">
                  <c:v>0.8333333333</c:v>
                </c:pt>
                <c:pt idx="569">
                  <c:v>0.7826086957</c:v>
                </c:pt>
                <c:pt idx="570">
                  <c:v>0.125</c:v>
                </c:pt>
                <c:pt idx="571">
                  <c:v>0.1176470588</c:v>
                </c:pt>
                <c:pt idx="572">
                  <c:v>0.3529411765</c:v>
                </c:pt>
                <c:pt idx="573">
                  <c:v>0.3529411765</c:v>
                </c:pt>
                <c:pt idx="574">
                  <c:v>0.6</c:v>
                </c:pt>
                <c:pt idx="575">
                  <c:v>0.8333333333</c:v>
                </c:pt>
                <c:pt idx="576">
                  <c:v>0.7272727273</c:v>
                </c:pt>
                <c:pt idx="577">
                  <c:v>0.7826086957</c:v>
                </c:pt>
                <c:pt idx="578">
                  <c:v>0.625</c:v>
                </c:pt>
                <c:pt idx="579">
                  <c:v>0.487804878</c:v>
                </c:pt>
                <c:pt idx="580">
                  <c:v>0.4444444444</c:v>
                </c:pt>
                <c:pt idx="581">
                  <c:v>0.48</c:v>
                </c:pt>
                <c:pt idx="582">
                  <c:v>0.754491018</c:v>
                </c:pt>
                <c:pt idx="583">
                  <c:v>0.670212766</c:v>
                </c:pt>
                <c:pt idx="584">
                  <c:v>0.724137931</c:v>
                </c:pt>
                <c:pt idx="585">
                  <c:v>0.724137931</c:v>
                </c:pt>
                <c:pt idx="586">
                  <c:v>0.5806451613</c:v>
                </c:pt>
                <c:pt idx="587">
                  <c:v>0.5333333333</c:v>
                </c:pt>
                <c:pt idx="588">
                  <c:v>0.5</c:v>
                </c:pt>
                <c:pt idx="589">
                  <c:v>0.4705882353</c:v>
                </c:pt>
                <c:pt idx="590">
                  <c:v>0.4705882353</c:v>
                </c:pt>
                <c:pt idx="591">
                  <c:v>0.7058823529</c:v>
                </c:pt>
                <c:pt idx="592">
                  <c:v>0.754491018</c:v>
                </c:pt>
                <c:pt idx="593">
                  <c:v>0.7875</c:v>
                </c:pt>
                <c:pt idx="594">
                  <c:v>0.6857142857</c:v>
                </c:pt>
                <c:pt idx="595">
                  <c:v>0.6923076923</c:v>
                </c:pt>
                <c:pt idx="596">
                  <c:v>0.5333333333</c:v>
                </c:pt>
                <c:pt idx="597">
                  <c:v>0.5</c:v>
                </c:pt>
                <c:pt idx="598">
                  <c:v>0.5333333333</c:v>
                </c:pt>
                <c:pt idx="599">
                  <c:v>0.5</c:v>
                </c:pt>
                <c:pt idx="600">
                  <c:v>0.7058823529</c:v>
                </c:pt>
                <c:pt idx="601">
                  <c:v>0.75</c:v>
                </c:pt>
                <c:pt idx="602">
                  <c:v>0.8235294118</c:v>
                </c:pt>
                <c:pt idx="603">
                  <c:v>0.6857142857</c:v>
                </c:pt>
                <c:pt idx="604">
                  <c:v>0.6315789474</c:v>
                </c:pt>
                <c:pt idx="605">
                  <c:v>0.4285714286</c:v>
                </c:pt>
                <c:pt idx="606">
                  <c:v>0.5333333333</c:v>
                </c:pt>
                <c:pt idx="607">
                  <c:v>0.5333333333</c:v>
                </c:pt>
                <c:pt idx="608">
                  <c:v>0.5333333333</c:v>
                </c:pt>
                <c:pt idx="609">
                  <c:v>0.7058823529</c:v>
                </c:pt>
                <c:pt idx="610">
                  <c:v>0.75</c:v>
                </c:pt>
                <c:pt idx="611">
                  <c:v>0.75</c:v>
                </c:pt>
                <c:pt idx="612">
                  <c:v>0.6315789474</c:v>
                </c:pt>
                <c:pt idx="613">
                  <c:v>0.6315789474</c:v>
                </c:pt>
                <c:pt idx="614">
                  <c:v>0.4615384615</c:v>
                </c:pt>
                <c:pt idx="615">
                  <c:v>0.3076923077</c:v>
                </c:pt>
                <c:pt idx="616">
                  <c:v>0.5714285714</c:v>
                </c:pt>
                <c:pt idx="617">
                  <c:v>0.4615384615</c:v>
                </c:pt>
                <c:pt idx="618">
                  <c:v>0.5714285714</c:v>
                </c:pt>
                <c:pt idx="619">
                  <c:v>0.5714285714</c:v>
                </c:pt>
                <c:pt idx="620">
                  <c:v>0.6666666667</c:v>
                </c:pt>
                <c:pt idx="621">
                  <c:v>0.5333333333</c:v>
                </c:pt>
                <c:pt idx="622">
                  <c:v>0.5333333333</c:v>
                </c:pt>
                <c:pt idx="623">
                  <c:v>0.2</c:v>
                </c:pt>
                <c:pt idx="624">
                  <c:v>0.1333333333</c:v>
                </c:pt>
                <c:pt idx="625">
                  <c:v>0.5</c:v>
                </c:pt>
                <c:pt idx="626">
                  <c:v>0.2926829268</c:v>
                </c:pt>
                <c:pt idx="627">
                  <c:v>0.2727272727</c:v>
                </c:pt>
                <c:pt idx="628">
                  <c:v>0.564516129</c:v>
                </c:pt>
                <c:pt idx="629">
                  <c:v>0.4347826087</c:v>
                </c:pt>
                <c:pt idx="630">
                  <c:v>0.4225352113</c:v>
                </c:pt>
                <c:pt idx="631">
                  <c:v>0.4615384615</c:v>
                </c:pt>
                <c:pt idx="632">
                  <c:v>0.0</c:v>
                </c:pt>
                <c:pt idx="633">
                  <c:v>0.0</c:v>
                </c:pt>
                <c:pt idx="634">
                  <c:v>0.5454545455</c:v>
                </c:pt>
                <c:pt idx="635">
                  <c:v>0.3333333333</c:v>
                </c:pt>
                <c:pt idx="636">
                  <c:v>0.4285714286</c:v>
                </c:pt>
                <c:pt idx="637">
                  <c:v>0.618556701</c:v>
                </c:pt>
                <c:pt idx="638">
                  <c:v>0.5882352941</c:v>
                </c:pt>
                <c:pt idx="639">
                  <c:v>0.5263157895</c:v>
                </c:pt>
                <c:pt idx="640">
                  <c:v>0.6</c:v>
                </c:pt>
                <c:pt idx="641">
                  <c:v>0.0</c:v>
                </c:pt>
                <c:pt idx="642">
                  <c:v>0.4</c:v>
                </c:pt>
                <c:pt idx="643">
                  <c:v>0.2</c:v>
                </c:pt>
                <c:pt idx="644">
                  <c:v>0.3076923077</c:v>
                </c:pt>
                <c:pt idx="645">
                  <c:v>0.5</c:v>
                </c:pt>
                <c:pt idx="646">
                  <c:v>0.7142857143</c:v>
                </c:pt>
                <c:pt idx="647">
                  <c:v>0.6666666667</c:v>
                </c:pt>
                <c:pt idx="648">
                  <c:v>0.8571428571</c:v>
                </c:pt>
                <c:pt idx="649">
                  <c:v>0.2222222222</c:v>
                </c:pt>
                <c:pt idx="650">
                  <c:v>0.4</c:v>
                </c:pt>
                <c:pt idx="651">
                  <c:v>0.2</c:v>
                </c:pt>
                <c:pt idx="652">
                  <c:v>0.5454545455</c:v>
                </c:pt>
                <c:pt idx="653">
                  <c:v>0.6153846154</c:v>
                </c:pt>
                <c:pt idx="654">
                  <c:v>0.9230769231</c:v>
                </c:pt>
                <c:pt idx="655">
                  <c:v>0.25</c:v>
                </c:pt>
                <c:pt idx="656">
                  <c:v>0.4444444444</c:v>
                </c:pt>
                <c:pt idx="657">
                  <c:v>0.25</c:v>
                </c:pt>
                <c:pt idx="658">
                  <c:v>0.4444444444</c:v>
                </c:pt>
                <c:pt idx="659">
                  <c:v>0.7272727273</c:v>
                </c:pt>
                <c:pt idx="660">
                  <c:v>0.8333333333</c:v>
                </c:pt>
                <c:pt idx="661">
                  <c:v>0.2</c:v>
                </c:pt>
                <c:pt idx="662">
                  <c:v>0.0</c:v>
                </c:pt>
                <c:pt idx="663">
                  <c:v>0.2</c:v>
                </c:pt>
                <c:pt idx="664">
                  <c:v>0.4705882353</c:v>
                </c:pt>
                <c:pt idx="665">
                  <c:v>0.5333333333</c:v>
                </c:pt>
                <c:pt idx="666">
                  <c:v>0.3529411765</c:v>
                </c:pt>
                <c:pt idx="667">
                  <c:v>0.6593406593</c:v>
                </c:pt>
                <c:pt idx="668">
                  <c:v>0.6593406593</c:v>
                </c:pt>
                <c:pt idx="669">
                  <c:v>0.25</c:v>
                </c:pt>
                <c:pt idx="670">
                  <c:v>0.0</c:v>
                </c:pt>
                <c:pt idx="671">
                  <c:v>0.2</c:v>
                </c:pt>
                <c:pt idx="672">
                  <c:v>0.5</c:v>
                </c:pt>
                <c:pt idx="673">
                  <c:v>0.6153846154</c:v>
                </c:pt>
                <c:pt idx="674">
                  <c:v>0.2857142857</c:v>
                </c:pt>
                <c:pt idx="675">
                  <c:v>0.7142857143</c:v>
                </c:pt>
                <c:pt idx="676">
                  <c:v>0.6666666667</c:v>
                </c:pt>
                <c:pt idx="677">
                  <c:v>0.0</c:v>
                </c:pt>
                <c:pt idx="678">
                  <c:v>0.2857142857</c:v>
                </c:pt>
                <c:pt idx="679">
                  <c:v>0.4444444444</c:v>
                </c:pt>
                <c:pt idx="680">
                  <c:v>0.6666666667</c:v>
                </c:pt>
                <c:pt idx="681">
                  <c:v>0.3636363636</c:v>
                </c:pt>
                <c:pt idx="682">
                  <c:v>0.6666666667</c:v>
                </c:pt>
                <c:pt idx="683">
                  <c:v>0.6666666667</c:v>
                </c:pt>
                <c:pt idx="684">
                  <c:v>0.2857142857</c:v>
                </c:pt>
                <c:pt idx="685">
                  <c:v>0.5</c:v>
                </c:pt>
                <c:pt idx="686">
                  <c:v>0.6</c:v>
                </c:pt>
                <c:pt idx="687">
                  <c:v>0.4</c:v>
                </c:pt>
                <c:pt idx="688">
                  <c:v>0.4444444444</c:v>
                </c:pt>
                <c:pt idx="689">
                  <c:v>0.4444444444</c:v>
                </c:pt>
                <c:pt idx="690">
                  <c:v>0.5</c:v>
                </c:pt>
                <c:pt idx="691">
                  <c:v>0.6</c:v>
                </c:pt>
                <c:pt idx="692">
                  <c:v>0.2857142857</c:v>
                </c:pt>
                <c:pt idx="693">
                  <c:v>0.2857142857</c:v>
                </c:pt>
                <c:pt idx="694">
                  <c:v>0.4444444444</c:v>
                </c:pt>
                <c:pt idx="695">
                  <c:v>0.7058823529</c:v>
                </c:pt>
                <c:pt idx="696">
                  <c:v>0.6666666667</c:v>
                </c:pt>
                <c:pt idx="697">
                  <c:v>0.6153846154</c:v>
                </c:pt>
                <c:pt idx="698">
                  <c:v>0.7407407407</c:v>
                </c:pt>
                <c:pt idx="699">
                  <c:v>0.6451612903</c:v>
                </c:pt>
                <c:pt idx="700">
                  <c:v>0.7894736842</c:v>
                </c:pt>
                <c:pt idx="701">
                  <c:v>0.6896551724</c:v>
                </c:pt>
                <c:pt idx="702">
                  <c:v>0.7407407407</c:v>
                </c:pt>
                <c:pt idx="703">
                  <c:v>0.75</c:v>
                </c:pt>
                <c:pt idx="704">
                  <c:v>0.7407407407</c:v>
                </c:pt>
                <c:pt idx="705">
                  <c:v>0.6666666667</c:v>
                </c:pt>
                <c:pt idx="706">
                  <c:v>0.5</c:v>
                </c:pt>
                <c:pt idx="707">
                  <c:v>0.8450704225</c:v>
                </c:pt>
                <c:pt idx="708">
                  <c:v>0.7407407407</c:v>
                </c:pt>
                <c:pt idx="709">
                  <c:v>0.7272727273</c:v>
                </c:pt>
                <c:pt idx="710">
                  <c:v>0.8</c:v>
                </c:pt>
                <c:pt idx="711">
                  <c:v>0.8</c:v>
                </c:pt>
                <c:pt idx="712">
                  <c:v>0.6666666667</c:v>
                </c:pt>
                <c:pt idx="713">
                  <c:v>0.7272727273</c:v>
                </c:pt>
                <c:pt idx="714">
                  <c:v>0.5454545455</c:v>
                </c:pt>
                <c:pt idx="715">
                  <c:v>0.6666666667</c:v>
                </c:pt>
                <c:pt idx="716">
                  <c:v>0.8</c:v>
                </c:pt>
                <c:pt idx="717">
                  <c:v>0.8</c:v>
                </c:pt>
                <c:pt idx="718">
                  <c:v>0.7272727273</c:v>
                </c:pt>
                <c:pt idx="719">
                  <c:v>0.8</c:v>
                </c:pt>
                <c:pt idx="720">
                  <c:v>0.8</c:v>
                </c:pt>
                <c:pt idx="721">
                  <c:v>0.6666666667</c:v>
                </c:pt>
                <c:pt idx="722">
                  <c:v>0.6666666667</c:v>
                </c:pt>
                <c:pt idx="723">
                  <c:v>0.6</c:v>
                </c:pt>
                <c:pt idx="724">
                  <c:v>0.6666666667</c:v>
                </c:pt>
                <c:pt idx="725">
                  <c:v>0.8</c:v>
                </c:pt>
                <c:pt idx="726">
                  <c:v>0.6666666667</c:v>
                </c:pt>
                <c:pt idx="727">
                  <c:v>0.8</c:v>
                </c:pt>
                <c:pt idx="728">
                  <c:v>0.8</c:v>
                </c:pt>
                <c:pt idx="729">
                  <c:v>0.6666666667</c:v>
                </c:pt>
                <c:pt idx="730">
                  <c:v>0.6666666667</c:v>
                </c:pt>
                <c:pt idx="731">
                  <c:v>0.5</c:v>
                </c:pt>
                <c:pt idx="732">
                  <c:v>0.6666666667</c:v>
                </c:pt>
                <c:pt idx="733">
                  <c:v>0.6666666667</c:v>
                </c:pt>
                <c:pt idx="734">
                  <c:v>0.6666666667</c:v>
                </c:pt>
                <c:pt idx="735">
                  <c:v>0.6666666667</c:v>
                </c:pt>
                <c:pt idx="736">
                  <c:v>0.6666666667</c:v>
                </c:pt>
                <c:pt idx="737">
                  <c:v>0.8</c:v>
                </c:pt>
                <c:pt idx="738">
                  <c:v>0.5</c:v>
                </c:pt>
                <c:pt idx="739">
                  <c:v>0.5</c:v>
                </c:pt>
                <c:pt idx="740">
                  <c:v>0.1428571429</c:v>
                </c:pt>
                <c:pt idx="741">
                  <c:v>0.3</c:v>
                </c:pt>
                <c:pt idx="742">
                  <c:v>0.0909090909</c:v>
                </c:pt>
                <c:pt idx="743">
                  <c:v>0.3846153846</c:v>
                </c:pt>
                <c:pt idx="744">
                  <c:v>0.4285714286</c:v>
                </c:pt>
                <c:pt idx="745">
                  <c:v>0.4666666667</c:v>
                </c:pt>
                <c:pt idx="746">
                  <c:v>0.4137931034</c:v>
                </c:pt>
                <c:pt idx="747">
                  <c:v>0.5142857143</c:v>
                </c:pt>
                <c:pt idx="748">
                  <c:v>0.5294117647</c:v>
                </c:pt>
                <c:pt idx="749">
                  <c:v>0.1333333333</c:v>
                </c:pt>
                <c:pt idx="750">
                  <c:v>0.2222222222</c:v>
                </c:pt>
                <c:pt idx="751">
                  <c:v>0.1052631579</c:v>
                </c:pt>
                <c:pt idx="752">
                  <c:v>0.347826087</c:v>
                </c:pt>
                <c:pt idx="753">
                  <c:v>0.4545454545</c:v>
                </c:pt>
                <c:pt idx="754">
                  <c:v>0.5185185185</c:v>
                </c:pt>
                <c:pt idx="755">
                  <c:v>0.4615384615</c:v>
                </c:pt>
                <c:pt idx="756">
                  <c:v>0.5384615385</c:v>
                </c:pt>
                <c:pt idx="757">
                  <c:v>0.5714285714</c:v>
                </c:pt>
                <c:pt idx="758">
                  <c:v>0.1428571429</c:v>
                </c:pt>
                <c:pt idx="759">
                  <c:v>0.2666666667</c:v>
                </c:pt>
                <c:pt idx="760">
                  <c:v>0.125</c:v>
                </c:pt>
                <c:pt idx="761">
                  <c:v>0.4210526316</c:v>
                </c:pt>
                <c:pt idx="762">
                  <c:v>0.5</c:v>
                </c:pt>
                <c:pt idx="763">
                  <c:v>0.5714285714</c:v>
                </c:pt>
                <c:pt idx="764">
                  <c:v>0.5217391304</c:v>
                </c:pt>
                <c:pt idx="765">
                  <c:v>0.6086956522</c:v>
                </c:pt>
                <c:pt idx="766">
                  <c:v>0.6666666667</c:v>
                </c:pt>
                <c:pt idx="767">
                  <c:v>0.1666666667</c:v>
                </c:pt>
                <c:pt idx="768">
                  <c:v>0.1538461538</c:v>
                </c:pt>
                <c:pt idx="769">
                  <c:v>0.1428571429</c:v>
                </c:pt>
                <c:pt idx="770">
                  <c:v>0.5</c:v>
                </c:pt>
                <c:pt idx="771">
                  <c:v>0.5555555556</c:v>
                </c:pt>
                <c:pt idx="772">
                  <c:v>0.5555555556</c:v>
                </c:pt>
                <c:pt idx="773">
                  <c:v>0.6315789474</c:v>
                </c:pt>
                <c:pt idx="774">
                  <c:v>0.7</c:v>
                </c:pt>
                <c:pt idx="775">
                  <c:v>0.7619047619</c:v>
                </c:pt>
                <c:pt idx="776">
                  <c:v>0.1666666667</c:v>
                </c:pt>
                <c:pt idx="777">
                  <c:v>0.1538461538</c:v>
                </c:pt>
                <c:pt idx="778">
                  <c:v>0.1538461538</c:v>
                </c:pt>
                <c:pt idx="779">
                  <c:v>0.4</c:v>
                </c:pt>
                <c:pt idx="780">
                  <c:v>0.625</c:v>
                </c:pt>
                <c:pt idx="781">
                  <c:v>0.625</c:v>
                </c:pt>
                <c:pt idx="782">
                  <c:v>0.5882352941</c:v>
                </c:pt>
                <c:pt idx="783">
                  <c:v>0.6666666667</c:v>
                </c:pt>
                <c:pt idx="784">
                  <c:v>0.6666666667</c:v>
                </c:pt>
                <c:pt idx="785">
                  <c:v>0.1</c:v>
                </c:pt>
                <c:pt idx="786">
                  <c:v>0.1052631579</c:v>
                </c:pt>
                <c:pt idx="787">
                  <c:v>0.2222222222</c:v>
                </c:pt>
                <c:pt idx="788">
                  <c:v>0.3448275862</c:v>
                </c:pt>
                <c:pt idx="789">
                  <c:v>0.3243243243</c:v>
                </c:pt>
                <c:pt idx="790">
                  <c:v>0.5581395349</c:v>
                </c:pt>
                <c:pt idx="791">
                  <c:v>0.6459627329</c:v>
                </c:pt>
                <c:pt idx="792">
                  <c:v>0.6011560694</c:v>
                </c:pt>
                <c:pt idx="793">
                  <c:v>0.5502645503</c:v>
                </c:pt>
                <c:pt idx="794">
                  <c:v>0.0</c:v>
                </c:pt>
                <c:pt idx="795">
                  <c:v>0.1176470588</c:v>
                </c:pt>
                <c:pt idx="796">
                  <c:v>0.2105263158</c:v>
                </c:pt>
                <c:pt idx="797">
                  <c:v>0.4</c:v>
                </c:pt>
                <c:pt idx="798">
                  <c:v>0.4137931034</c:v>
                </c:pt>
                <c:pt idx="799">
                  <c:v>0.5</c:v>
                </c:pt>
                <c:pt idx="800">
                  <c:v>0.6875</c:v>
                </c:pt>
                <c:pt idx="801">
                  <c:v>0.7058823529</c:v>
                </c:pt>
                <c:pt idx="802">
                  <c:v>0.6979865772</c:v>
                </c:pt>
                <c:pt idx="803">
                  <c:v>0.0</c:v>
                </c:pt>
                <c:pt idx="804">
                  <c:v>0.1176470588</c:v>
                </c:pt>
                <c:pt idx="805">
                  <c:v>0.1176470588</c:v>
                </c:pt>
                <c:pt idx="806">
                  <c:v>0.4761904762</c:v>
                </c:pt>
                <c:pt idx="807">
                  <c:v>0.5</c:v>
                </c:pt>
                <c:pt idx="808">
                  <c:v>0.56</c:v>
                </c:pt>
                <c:pt idx="809">
                  <c:v>0.6428571429</c:v>
                </c:pt>
                <c:pt idx="810">
                  <c:v>0.7142857143</c:v>
                </c:pt>
                <c:pt idx="811">
                  <c:v>0.7415730337</c:v>
                </c:pt>
                <c:pt idx="812">
                  <c:v>0.0</c:v>
                </c:pt>
                <c:pt idx="813">
                  <c:v>0.0</c:v>
                </c:pt>
                <c:pt idx="814">
                  <c:v>0.0</c:v>
                </c:pt>
                <c:pt idx="815">
                  <c:v>0.5</c:v>
                </c:pt>
                <c:pt idx="816">
                  <c:v>0.4210526316</c:v>
                </c:pt>
                <c:pt idx="817">
                  <c:v>0.6086956522</c:v>
                </c:pt>
                <c:pt idx="818">
                  <c:v>0.6666666667</c:v>
                </c:pt>
                <c:pt idx="819">
                  <c:v>0.56</c:v>
                </c:pt>
                <c:pt idx="820">
                  <c:v>0.75</c:v>
                </c:pt>
                <c:pt idx="821">
                  <c:v>0.0</c:v>
                </c:pt>
                <c:pt idx="822">
                  <c:v>0.0</c:v>
                </c:pt>
                <c:pt idx="823">
                  <c:v>0.2352941176</c:v>
                </c:pt>
                <c:pt idx="824">
                  <c:v>0.4210526316</c:v>
                </c:pt>
                <c:pt idx="825">
                  <c:v>0.5</c:v>
                </c:pt>
                <c:pt idx="826">
                  <c:v>0.5</c:v>
                </c:pt>
                <c:pt idx="827">
                  <c:v>0.5714285714</c:v>
                </c:pt>
                <c:pt idx="828">
                  <c:v>0.5714285714</c:v>
                </c:pt>
                <c:pt idx="829">
                  <c:v>0.6896551724</c:v>
                </c:pt>
                <c:pt idx="830">
                  <c:v>0.75</c:v>
                </c:pt>
                <c:pt idx="831">
                  <c:v>0.75</c:v>
                </c:pt>
                <c:pt idx="832">
                  <c:v>0.6614173228</c:v>
                </c:pt>
                <c:pt idx="833">
                  <c:v>0.7868852459</c:v>
                </c:pt>
                <c:pt idx="834">
                  <c:v>0.75</c:v>
                </c:pt>
                <c:pt idx="835">
                  <c:v>0.7058823529</c:v>
                </c:pt>
                <c:pt idx="836">
                  <c:v>0.8181818182</c:v>
                </c:pt>
                <c:pt idx="837">
                  <c:v>0.7304347826</c:v>
                </c:pt>
                <c:pt idx="838">
                  <c:v>0.7142857143</c:v>
                </c:pt>
                <c:pt idx="839">
                  <c:v>0.7868852459</c:v>
                </c:pt>
                <c:pt idx="840">
                  <c:v>0.8275862069</c:v>
                </c:pt>
                <c:pt idx="841">
                  <c:v>0.8155339806</c:v>
                </c:pt>
                <c:pt idx="842">
                  <c:v>0.8659793814</c:v>
                </c:pt>
                <c:pt idx="843">
                  <c:v>0.8571428571</c:v>
                </c:pt>
                <c:pt idx="844">
                  <c:v>0.75</c:v>
                </c:pt>
                <c:pt idx="845">
                  <c:v>0.8155339806</c:v>
                </c:pt>
                <c:pt idx="846">
                  <c:v>0.8155339806</c:v>
                </c:pt>
                <c:pt idx="847">
                  <c:v>0.8333333333</c:v>
                </c:pt>
                <c:pt idx="848">
                  <c:v>0.8659793814</c:v>
                </c:pt>
                <c:pt idx="849">
                  <c:v>0.8727272727</c:v>
                </c:pt>
                <c:pt idx="850">
                  <c:v>0.9230769231</c:v>
                </c:pt>
                <c:pt idx="851">
                  <c:v>0.9230769231</c:v>
                </c:pt>
                <c:pt idx="852">
                  <c:v>0.9230769231</c:v>
                </c:pt>
                <c:pt idx="853">
                  <c:v>0.8</c:v>
                </c:pt>
                <c:pt idx="854">
                  <c:v>0.8571428571</c:v>
                </c:pt>
                <c:pt idx="855">
                  <c:v>0.8659793814</c:v>
                </c:pt>
                <c:pt idx="856">
                  <c:v>0.8333333333</c:v>
                </c:pt>
                <c:pt idx="857">
                  <c:v>0.6666666667</c:v>
                </c:pt>
                <c:pt idx="858">
                  <c:v>0.8333333333</c:v>
                </c:pt>
                <c:pt idx="859">
                  <c:v>0.9230769231</c:v>
                </c:pt>
                <c:pt idx="860">
                  <c:v>0.9230769231</c:v>
                </c:pt>
                <c:pt idx="861">
                  <c:v>0.9230769231</c:v>
                </c:pt>
                <c:pt idx="862">
                  <c:v>0.9230769231</c:v>
                </c:pt>
                <c:pt idx="863">
                  <c:v>0.8571428571</c:v>
                </c:pt>
                <c:pt idx="864">
                  <c:v>0.8571428571</c:v>
                </c:pt>
                <c:pt idx="865">
                  <c:v>0.8333333333</c:v>
                </c:pt>
                <c:pt idx="866">
                  <c:v>0.7272727273</c:v>
                </c:pt>
                <c:pt idx="867">
                  <c:v>0.7272727273</c:v>
                </c:pt>
                <c:pt idx="868">
                  <c:v>0.9230769231</c:v>
                </c:pt>
                <c:pt idx="869">
                  <c:v>0.8333333333</c:v>
                </c:pt>
                <c:pt idx="870">
                  <c:v>0.8333333333</c:v>
                </c:pt>
                <c:pt idx="871">
                  <c:v>0.9230769231</c:v>
                </c:pt>
                <c:pt idx="872">
                  <c:v>0.9230769231</c:v>
                </c:pt>
                <c:pt idx="873">
                  <c:v>0.7692307692</c:v>
                </c:pt>
                <c:pt idx="874">
                  <c:v>0.0</c:v>
                </c:pt>
                <c:pt idx="875">
                  <c:v>0.1176470588</c:v>
                </c:pt>
                <c:pt idx="876">
                  <c:v>0.24</c:v>
                </c:pt>
                <c:pt idx="877">
                  <c:v>0.5217391304</c:v>
                </c:pt>
                <c:pt idx="878">
                  <c:v>0.5675675676</c:v>
                </c:pt>
                <c:pt idx="879">
                  <c:v>0.5060240964</c:v>
                </c:pt>
                <c:pt idx="880">
                  <c:v>0.525</c:v>
                </c:pt>
                <c:pt idx="881">
                  <c:v>0.5384615385</c:v>
                </c:pt>
                <c:pt idx="882">
                  <c:v>0.6666666667</c:v>
                </c:pt>
                <c:pt idx="883">
                  <c:v>0.0</c:v>
                </c:pt>
                <c:pt idx="884">
                  <c:v>0.0</c:v>
                </c:pt>
                <c:pt idx="885">
                  <c:v>0.25</c:v>
                </c:pt>
                <c:pt idx="886">
                  <c:v>0.5405405405</c:v>
                </c:pt>
                <c:pt idx="887">
                  <c:v>0.5714285714</c:v>
                </c:pt>
                <c:pt idx="888">
                  <c:v>0.5714285714</c:v>
                </c:pt>
                <c:pt idx="889">
                  <c:v>0.6315789474</c:v>
                </c:pt>
                <c:pt idx="890">
                  <c:v>0.6</c:v>
                </c:pt>
                <c:pt idx="891">
                  <c:v>0.7</c:v>
                </c:pt>
                <c:pt idx="892">
                  <c:v>0.0</c:v>
                </c:pt>
                <c:pt idx="893">
                  <c:v>0.0</c:v>
                </c:pt>
                <c:pt idx="894">
                  <c:v>0.1666666667</c:v>
                </c:pt>
                <c:pt idx="895">
                  <c:v>0.3076923077</c:v>
                </c:pt>
                <c:pt idx="896">
                  <c:v>0.5714285714</c:v>
                </c:pt>
                <c:pt idx="897">
                  <c:v>0.5</c:v>
                </c:pt>
                <c:pt idx="898">
                  <c:v>0.7058823529</c:v>
                </c:pt>
                <c:pt idx="899">
                  <c:v>0.5882352941</c:v>
                </c:pt>
                <c:pt idx="900">
                  <c:v>0.6315789474</c:v>
                </c:pt>
                <c:pt idx="901">
                  <c:v>0.0</c:v>
                </c:pt>
                <c:pt idx="902">
                  <c:v>0.0</c:v>
                </c:pt>
                <c:pt idx="903">
                  <c:v>0.1818181818</c:v>
                </c:pt>
                <c:pt idx="904">
                  <c:v>0.1818181818</c:v>
                </c:pt>
                <c:pt idx="905">
                  <c:v>0.1818181818</c:v>
                </c:pt>
                <c:pt idx="906">
                  <c:v>0.1666666667</c:v>
                </c:pt>
                <c:pt idx="907">
                  <c:v>0.4615384615</c:v>
                </c:pt>
                <c:pt idx="908">
                  <c:v>0.625</c:v>
                </c:pt>
                <c:pt idx="909">
                  <c:v>0.625</c:v>
                </c:pt>
                <c:pt idx="910">
                  <c:v>0.0</c:v>
                </c:pt>
                <c:pt idx="911">
                  <c:v>0.0</c:v>
                </c:pt>
                <c:pt idx="912">
                  <c:v>0.1818181818</c:v>
                </c:pt>
                <c:pt idx="913">
                  <c:v>0.1818181818</c:v>
                </c:pt>
                <c:pt idx="914">
                  <c:v>0.1818181818</c:v>
                </c:pt>
                <c:pt idx="915">
                  <c:v>0.1818181818</c:v>
                </c:pt>
                <c:pt idx="916">
                  <c:v>0.3333333333</c:v>
                </c:pt>
                <c:pt idx="917">
                  <c:v>0.5714285714</c:v>
                </c:pt>
                <c:pt idx="918">
                  <c:v>0.6666666667</c:v>
                </c:pt>
                <c:pt idx="919">
                  <c:v>0.2222222222</c:v>
                </c:pt>
                <c:pt idx="920">
                  <c:v>0.3448275862</c:v>
                </c:pt>
                <c:pt idx="921">
                  <c:v>0.5454545455</c:v>
                </c:pt>
                <c:pt idx="922">
                  <c:v>0.5</c:v>
                </c:pt>
                <c:pt idx="923">
                  <c:v>0.7222222222</c:v>
                </c:pt>
                <c:pt idx="924">
                  <c:v>0.5789473684</c:v>
                </c:pt>
                <c:pt idx="925">
                  <c:v>0.7428571429</c:v>
                </c:pt>
                <c:pt idx="926">
                  <c:v>0.5641025641</c:v>
                </c:pt>
                <c:pt idx="927">
                  <c:v>0.7058823529</c:v>
                </c:pt>
                <c:pt idx="928">
                  <c:v>0.25</c:v>
                </c:pt>
                <c:pt idx="929">
                  <c:v>0.3846153846</c:v>
                </c:pt>
                <c:pt idx="930">
                  <c:v>0.5</c:v>
                </c:pt>
                <c:pt idx="931">
                  <c:v>0.5454545455</c:v>
                </c:pt>
                <c:pt idx="932">
                  <c:v>0.75</c:v>
                </c:pt>
                <c:pt idx="933">
                  <c:v>0.6285714286</c:v>
                </c:pt>
                <c:pt idx="934">
                  <c:v>0.7878787879</c:v>
                </c:pt>
                <c:pt idx="935">
                  <c:v>0.6470588235</c:v>
                </c:pt>
                <c:pt idx="936">
                  <c:v>0.7272727273</c:v>
                </c:pt>
                <c:pt idx="937">
                  <c:v>0.2857142857</c:v>
                </c:pt>
                <c:pt idx="938">
                  <c:v>0.4166666667</c:v>
                </c:pt>
                <c:pt idx="939">
                  <c:v>0.5185185185</c:v>
                </c:pt>
                <c:pt idx="940">
                  <c:v>0.5517241379</c:v>
                </c:pt>
                <c:pt idx="941">
                  <c:v>0.7142857143</c:v>
                </c:pt>
                <c:pt idx="942">
                  <c:v>0.6666666667</c:v>
                </c:pt>
                <c:pt idx="943">
                  <c:v>0.7878787879</c:v>
                </c:pt>
                <c:pt idx="944">
                  <c:v>0.6666666667</c:v>
                </c:pt>
                <c:pt idx="945">
                  <c:v>0.7272727273</c:v>
                </c:pt>
                <c:pt idx="946">
                  <c:v>0.1052631579</c:v>
                </c:pt>
                <c:pt idx="947">
                  <c:v>0.347826087</c:v>
                </c:pt>
                <c:pt idx="948">
                  <c:v>0.48</c:v>
                </c:pt>
                <c:pt idx="949">
                  <c:v>0.4347826087</c:v>
                </c:pt>
                <c:pt idx="950">
                  <c:v>0.56</c:v>
                </c:pt>
                <c:pt idx="951">
                  <c:v>0.7142857143</c:v>
                </c:pt>
                <c:pt idx="952">
                  <c:v>0.75</c:v>
                </c:pt>
                <c:pt idx="953">
                  <c:v>0.6896551724</c:v>
                </c:pt>
                <c:pt idx="954">
                  <c:v>0.75</c:v>
                </c:pt>
                <c:pt idx="955">
                  <c:v>0.1052631579</c:v>
                </c:pt>
                <c:pt idx="956">
                  <c:v>0.2</c:v>
                </c:pt>
                <c:pt idx="957">
                  <c:v>0.2</c:v>
                </c:pt>
                <c:pt idx="958">
                  <c:v>0.2</c:v>
                </c:pt>
                <c:pt idx="959">
                  <c:v>0.56</c:v>
                </c:pt>
                <c:pt idx="960">
                  <c:v>0.6153846154</c:v>
                </c:pt>
                <c:pt idx="961">
                  <c:v>0.6428571429</c:v>
                </c:pt>
                <c:pt idx="962">
                  <c:v>0.6428571429</c:v>
                </c:pt>
                <c:pt idx="963">
                  <c:v>0.6896551724</c:v>
                </c:pt>
                <c:pt idx="964">
                  <c:v>0.5714285714</c:v>
                </c:pt>
                <c:pt idx="965">
                  <c:v>0.4615384615</c:v>
                </c:pt>
                <c:pt idx="966">
                  <c:v>0.3636363636</c:v>
                </c:pt>
                <c:pt idx="967">
                  <c:v>0.5</c:v>
                </c:pt>
                <c:pt idx="968">
                  <c:v>0.5454545455</c:v>
                </c:pt>
                <c:pt idx="969">
                  <c:v>0.4</c:v>
                </c:pt>
                <c:pt idx="970">
                  <c:v>0.4</c:v>
                </c:pt>
                <c:pt idx="971">
                  <c:v>0.375</c:v>
                </c:pt>
                <c:pt idx="972">
                  <c:v>0.375</c:v>
                </c:pt>
                <c:pt idx="973">
                  <c:v>0.5714285714</c:v>
                </c:pt>
                <c:pt idx="974">
                  <c:v>0.5714285714</c:v>
                </c:pt>
                <c:pt idx="975">
                  <c:v>0.4</c:v>
                </c:pt>
                <c:pt idx="976">
                  <c:v>0.6666666667</c:v>
                </c:pt>
                <c:pt idx="977">
                  <c:v>0.6666666667</c:v>
                </c:pt>
                <c:pt idx="978">
                  <c:v>0.6666666667</c:v>
                </c:pt>
                <c:pt idx="979">
                  <c:v>0.6</c:v>
                </c:pt>
                <c:pt idx="980">
                  <c:v>0.5</c:v>
                </c:pt>
                <c:pt idx="981">
                  <c:v>0.5454545455</c:v>
                </c:pt>
                <c:pt idx="982">
                  <c:v>0.5714285714</c:v>
                </c:pt>
                <c:pt idx="983">
                  <c:v>0.5714285714</c:v>
                </c:pt>
                <c:pt idx="984">
                  <c:v>0.5</c:v>
                </c:pt>
                <c:pt idx="985">
                  <c:v>0.8571428571</c:v>
                </c:pt>
                <c:pt idx="986">
                  <c:v>0.75</c:v>
                </c:pt>
                <c:pt idx="987">
                  <c:v>0.8571428571</c:v>
                </c:pt>
                <c:pt idx="988">
                  <c:v>0.6</c:v>
                </c:pt>
                <c:pt idx="989">
                  <c:v>0.6666666667</c:v>
                </c:pt>
                <c:pt idx="990">
                  <c:v>0.6</c:v>
                </c:pt>
                <c:pt idx="991">
                  <c:v>0.3333333333</c:v>
                </c:pt>
                <c:pt idx="992">
                  <c:v>0.6666666667</c:v>
                </c:pt>
                <c:pt idx="993">
                  <c:v>0.6666666667</c:v>
                </c:pt>
                <c:pt idx="994">
                  <c:v>0.6666666667</c:v>
                </c:pt>
                <c:pt idx="995">
                  <c:v>0.8571428571</c:v>
                </c:pt>
                <c:pt idx="996">
                  <c:v>0.8571428571</c:v>
                </c:pt>
                <c:pt idx="997">
                  <c:v>0.75</c:v>
                </c:pt>
                <c:pt idx="998">
                  <c:v>0.6666666667</c:v>
                </c:pt>
                <c:pt idx="999">
                  <c:v>0.75</c:v>
                </c:pt>
                <c:pt idx="1000">
                  <c:v>0.4</c:v>
                </c:pt>
                <c:pt idx="1001">
                  <c:v>0.6666666667</c:v>
                </c:pt>
                <c:pt idx="1002">
                  <c:v>0.6666666667</c:v>
                </c:pt>
                <c:pt idx="1003">
                  <c:v>0.6666666667</c:v>
                </c:pt>
                <c:pt idx="1004">
                  <c:v>0.6666666667</c:v>
                </c:pt>
                <c:pt idx="1005">
                  <c:v>0.6666666667</c:v>
                </c:pt>
                <c:pt idx="1006">
                  <c:v>0.8571428571</c:v>
                </c:pt>
                <c:pt idx="1007">
                  <c:v>0.8571428571</c:v>
                </c:pt>
                <c:pt idx="1008">
                  <c:v>0.8571428571</c:v>
                </c:pt>
                <c:pt idx="1009">
                  <c:v>0.2352941176</c:v>
                </c:pt>
                <c:pt idx="1010">
                  <c:v>0.4210526316</c:v>
                </c:pt>
                <c:pt idx="1011">
                  <c:v>0.4545454545</c:v>
                </c:pt>
                <c:pt idx="1012">
                  <c:v>0.5957446809</c:v>
                </c:pt>
                <c:pt idx="1013">
                  <c:v>0.5419354839</c:v>
                </c:pt>
                <c:pt idx="1014">
                  <c:v>0.5419354839</c:v>
                </c:pt>
                <c:pt idx="1015">
                  <c:v>0.5833333333</c:v>
                </c:pt>
                <c:pt idx="1016">
                  <c:v>0.5714285714</c:v>
                </c:pt>
                <c:pt idx="1017">
                  <c:v>0.5384615385</c:v>
                </c:pt>
                <c:pt idx="1018">
                  <c:v>0.2666666667</c:v>
                </c:pt>
                <c:pt idx="1019">
                  <c:v>0.4705882353</c:v>
                </c:pt>
                <c:pt idx="1020">
                  <c:v>0.5555555556</c:v>
                </c:pt>
                <c:pt idx="1021">
                  <c:v>0.6614173228</c:v>
                </c:pt>
                <c:pt idx="1022">
                  <c:v>0.6268656716</c:v>
                </c:pt>
                <c:pt idx="1023">
                  <c:v>0.6268656716</c:v>
                </c:pt>
                <c:pt idx="1024">
                  <c:v>0.5714285714</c:v>
                </c:pt>
                <c:pt idx="1025">
                  <c:v>0.6268656716</c:v>
                </c:pt>
                <c:pt idx="1026">
                  <c:v>0.5675675676</c:v>
                </c:pt>
                <c:pt idx="1027">
                  <c:v>0.1428571429</c:v>
                </c:pt>
                <c:pt idx="1028">
                  <c:v>0.4705882353</c:v>
                </c:pt>
                <c:pt idx="1029">
                  <c:v>0.4705882353</c:v>
                </c:pt>
                <c:pt idx="1030">
                  <c:v>0.5555555556</c:v>
                </c:pt>
                <c:pt idx="1031">
                  <c:v>0.5555555556</c:v>
                </c:pt>
                <c:pt idx="1032">
                  <c:v>0.7</c:v>
                </c:pt>
                <c:pt idx="1033">
                  <c:v>0.6</c:v>
                </c:pt>
                <c:pt idx="1034">
                  <c:v>0.6614173228</c:v>
                </c:pt>
                <c:pt idx="1035">
                  <c:v>0.5263157895</c:v>
                </c:pt>
                <c:pt idx="1036">
                  <c:v>0.1428571429</c:v>
                </c:pt>
                <c:pt idx="1037">
                  <c:v>0.375</c:v>
                </c:pt>
                <c:pt idx="1038">
                  <c:v>0.5555555556</c:v>
                </c:pt>
                <c:pt idx="1039">
                  <c:v>0.5555555556</c:v>
                </c:pt>
                <c:pt idx="1040">
                  <c:v>0.7</c:v>
                </c:pt>
                <c:pt idx="1041">
                  <c:v>0.5555555556</c:v>
                </c:pt>
                <c:pt idx="1042">
                  <c:v>0.7</c:v>
                </c:pt>
                <c:pt idx="1043">
                  <c:v>0.5555555556</c:v>
                </c:pt>
                <c:pt idx="1044">
                  <c:v>0.375</c:v>
                </c:pt>
                <c:pt idx="1045">
                  <c:v>0.4705882353</c:v>
                </c:pt>
                <c:pt idx="1046">
                  <c:v>0.375</c:v>
                </c:pt>
                <c:pt idx="1047">
                  <c:v>0.4705882353</c:v>
                </c:pt>
                <c:pt idx="1048">
                  <c:v>0.5555555556</c:v>
                </c:pt>
                <c:pt idx="1049">
                  <c:v>0.5555555556</c:v>
                </c:pt>
                <c:pt idx="1050">
                  <c:v>0.4705882353</c:v>
                </c:pt>
                <c:pt idx="1051">
                  <c:v>0.625</c:v>
                </c:pt>
                <c:pt idx="1052">
                  <c:v>0.6268656716</c:v>
                </c:pt>
                <c:pt idx="1053">
                  <c:v>0.5454545455</c:v>
                </c:pt>
                <c:pt idx="1054">
                  <c:v>0.6913580247</c:v>
                </c:pt>
                <c:pt idx="1055">
                  <c:v>0.7225806452</c:v>
                </c:pt>
                <c:pt idx="1056">
                  <c:v>0.8695652174</c:v>
                </c:pt>
                <c:pt idx="1057">
                  <c:v>0.8333333333</c:v>
                </c:pt>
                <c:pt idx="1058">
                  <c:v>0.7225806452</c:v>
                </c:pt>
                <c:pt idx="1059">
                  <c:v>0.8333333333</c:v>
                </c:pt>
                <c:pt idx="1060">
                  <c:v>0.6666666667</c:v>
                </c:pt>
                <c:pt idx="1061">
                  <c:v>0.5882352941</c:v>
                </c:pt>
                <c:pt idx="1062">
                  <c:v>0.75</c:v>
                </c:pt>
                <c:pt idx="1063">
                  <c:v>0.875</c:v>
                </c:pt>
                <c:pt idx="1064">
                  <c:v>0.8358208955</c:v>
                </c:pt>
                <c:pt idx="1065">
                  <c:v>0.9</c:v>
                </c:pt>
                <c:pt idx="1066">
                  <c:v>0.9</c:v>
                </c:pt>
                <c:pt idx="1067">
                  <c:v>0.7225806452</c:v>
                </c:pt>
                <c:pt idx="1068">
                  <c:v>0.8333333333</c:v>
                </c:pt>
                <c:pt idx="1069">
                  <c:v>0.6153846154</c:v>
                </c:pt>
                <c:pt idx="1070">
                  <c:v>0.7142857143</c:v>
                </c:pt>
                <c:pt idx="1071">
                  <c:v>0.75</c:v>
                </c:pt>
                <c:pt idx="1072">
                  <c:v>0.875</c:v>
                </c:pt>
                <c:pt idx="1073">
                  <c:v>0.8</c:v>
                </c:pt>
                <c:pt idx="1074">
                  <c:v>0.9473684211</c:v>
                </c:pt>
                <c:pt idx="1075">
                  <c:v>1.0</c:v>
                </c:pt>
                <c:pt idx="1076">
                  <c:v>0.8358208955</c:v>
                </c:pt>
                <c:pt idx="1077">
                  <c:v>0.9411764706</c:v>
                </c:pt>
                <c:pt idx="1078">
                  <c:v>0.6666666667</c:v>
                </c:pt>
                <c:pt idx="1079">
                  <c:v>0.6153846154</c:v>
                </c:pt>
                <c:pt idx="1080">
                  <c:v>0.7142857143</c:v>
                </c:pt>
                <c:pt idx="1081">
                  <c:v>0.6666666667</c:v>
                </c:pt>
                <c:pt idx="1082">
                  <c:v>0.8571428571</c:v>
                </c:pt>
                <c:pt idx="1083">
                  <c:v>0.9411764706</c:v>
                </c:pt>
                <c:pt idx="1084">
                  <c:v>0.9333333333</c:v>
                </c:pt>
                <c:pt idx="1085">
                  <c:v>0.9333333333</c:v>
                </c:pt>
                <c:pt idx="1086">
                  <c:v>0.9411764706</c:v>
                </c:pt>
                <c:pt idx="1087">
                  <c:v>0.6666666667</c:v>
                </c:pt>
                <c:pt idx="1088">
                  <c:v>0.5</c:v>
                </c:pt>
                <c:pt idx="1089">
                  <c:v>0.6153846154</c:v>
                </c:pt>
                <c:pt idx="1090">
                  <c:v>0.6666666667</c:v>
                </c:pt>
                <c:pt idx="1091">
                  <c:v>0.8571428571</c:v>
                </c:pt>
                <c:pt idx="1092">
                  <c:v>0.8571428571</c:v>
                </c:pt>
                <c:pt idx="1093">
                  <c:v>0.9333333333</c:v>
                </c:pt>
                <c:pt idx="1094">
                  <c:v>0.7692307692</c:v>
                </c:pt>
                <c:pt idx="1095">
                  <c:v>0.7142857143</c:v>
                </c:pt>
                <c:pt idx="1096">
                  <c:v>0.1428571429</c:v>
                </c:pt>
                <c:pt idx="1097">
                  <c:v>0.4705882353</c:v>
                </c:pt>
                <c:pt idx="1098">
                  <c:v>0.4761904762</c:v>
                </c:pt>
                <c:pt idx="1099">
                  <c:v>0.5957446809</c:v>
                </c:pt>
                <c:pt idx="1100">
                  <c:v>0.6829268293</c:v>
                </c:pt>
                <c:pt idx="1101">
                  <c:v>0.6588235294</c:v>
                </c:pt>
                <c:pt idx="1102">
                  <c:v>0.5714285714</c:v>
                </c:pt>
                <c:pt idx="1103">
                  <c:v>0.5283018868</c:v>
                </c:pt>
                <c:pt idx="1104">
                  <c:v>0.5090909091</c:v>
                </c:pt>
                <c:pt idx="1105">
                  <c:v>0.1538461538</c:v>
                </c:pt>
                <c:pt idx="1106">
                  <c:v>0.5</c:v>
                </c:pt>
                <c:pt idx="1107">
                  <c:v>0.5555555556</c:v>
                </c:pt>
                <c:pt idx="1108">
                  <c:v>0.5555555556</c:v>
                </c:pt>
                <c:pt idx="1109">
                  <c:v>0.6060606061</c:v>
                </c:pt>
                <c:pt idx="1110">
                  <c:v>0.6060606061</c:v>
                </c:pt>
                <c:pt idx="1111">
                  <c:v>0.5504587156</c:v>
                </c:pt>
                <c:pt idx="1112">
                  <c:v>0.6222222222</c:v>
                </c:pt>
                <c:pt idx="1113">
                  <c:v>0.5957446809</c:v>
                </c:pt>
                <c:pt idx="1114">
                  <c:v>0.2</c:v>
                </c:pt>
                <c:pt idx="1115">
                  <c:v>0.5714285714</c:v>
                </c:pt>
                <c:pt idx="1116">
                  <c:v>0.625</c:v>
                </c:pt>
                <c:pt idx="1117">
                  <c:v>0.625</c:v>
                </c:pt>
                <c:pt idx="1118">
                  <c:v>0.6666666667</c:v>
                </c:pt>
                <c:pt idx="1119">
                  <c:v>0.625</c:v>
                </c:pt>
                <c:pt idx="1120">
                  <c:v>0.625</c:v>
                </c:pt>
                <c:pt idx="1121">
                  <c:v>0.7058823529</c:v>
                </c:pt>
                <c:pt idx="1122">
                  <c:v>0.6511627907</c:v>
                </c:pt>
                <c:pt idx="1123">
                  <c:v>0.2</c:v>
                </c:pt>
                <c:pt idx="1124">
                  <c:v>0.4615384615</c:v>
                </c:pt>
                <c:pt idx="1125">
                  <c:v>0.6666666667</c:v>
                </c:pt>
                <c:pt idx="1126">
                  <c:v>0.4615384615</c:v>
                </c:pt>
                <c:pt idx="1127">
                  <c:v>0.6666666667</c:v>
                </c:pt>
                <c:pt idx="1128">
                  <c:v>0.6153846154</c:v>
                </c:pt>
                <c:pt idx="1129">
                  <c:v>0.7142857143</c:v>
                </c:pt>
                <c:pt idx="1130">
                  <c:v>0.6666666667</c:v>
                </c:pt>
                <c:pt idx="1131">
                  <c:v>0.6666666667</c:v>
                </c:pt>
                <c:pt idx="1132">
                  <c:v>0.2</c:v>
                </c:pt>
                <c:pt idx="1133">
                  <c:v>0.3636363636</c:v>
                </c:pt>
                <c:pt idx="1134">
                  <c:v>0.5</c:v>
                </c:pt>
                <c:pt idx="1135">
                  <c:v>0.3636363636</c:v>
                </c:pt>
                <c:pt idx="1136">
                  <c:v>0.6153846154</c:v>
                </c:pt>
                <c:pt idx="1137">
                  <c:v>0.6153846154</c:v>
                </c:pt>
                <c:pt idx="1138">
                  <c:v>0.6153846154</c:v>
                </c:pt>
                <c:pt idx="1139">
                  <c:v>0.6153846154</c:v>
                </c:pt>
                <c:pt idx="1140">
                  <c:v>0.6153846154</c:v>
                </c:pt>
                <c:pt idx="1141">
                  <c:v>0.2857142857</c:v>
                </c:pt>
                <c:pt idx="1142">
                  <c:v>0.24</c:v>
                </c:pt>
                <c:pt idx="1143">
                  <c:v>0.5052631579</c:v>
                </c:pt>
                <c:pt idx="1144">
                  <c:v>0.5</c:v>
                </c:pt>
                <c:pt idx="1145">
                  <c:v>0.6265822785</c:v>
                </c:pt>
                <c:pt idx="1146">
                  <c:v>0.614334471</c:v>
                </c:pt>
                <c:pt idx="1147">
                  <c:v>0.5</c:v>
                </c:pt>
                <c:pt idx="1148">
                  <c:v>0.5333333333</c:v>
                </c:pt>
                <c:pt idx="1149">
                  <c:v>0.5333333333</c:v>
                </c:pt>
                <c:pt idx="1150">
                  <c:v>0.2222222222</c:v>
                </c:pt>
                <c:pt idx="1151">
                  <c:v>0.2</c:v>
                </c:pt>
                <c:pt idx="1152">
                  <c:v>0.5526315789</c:v>
                </c:pt>
                <c:pt idx="1153">
                  <c:v>0.5384615385</c:v>
                </c:pt>
                <c:pt idx="1154">
                  <c:v>0.5517241379</c:v>
                </c:pt>
                <c:pt idx="1155">
                  <c:v>0.5714285714</c:v>
                </c:pt>
                <c:pt idx="1156">
                  <c:v>0.5333333333</c:v>
                </c:pt>
                <c:pt idx="1157">
                  <c:v>0.5714285714</c:v>
                </c:pt>
                <c:pt idx="1158">
                  <c:v>0.5669291339</c:v>
                </c:pt>
                <c:pt idx="1159">
                  <c:v>0.2352941176</c:v>
                </c:pt>
                <c:pt idx="1160">
                  <c:v>0.2352941176</c:v>
                </c:pt>
                <c:pt idx="1161">
                  <c:v>0.4</c:v>
                </c:pt>
                <c:pt idx="1162">
                  <c:v>0.5217391304</c:v>
                </c:pt>
                <c:pt idx="1163">
                  <c:v>0.5217391304</c:v>
                </c:pt>
                <c:pt idx="1164">
                  <c:v>0.5833333333</c:v>
                </c:pt>
                <c:pt idx="1165">
                  <c:v>0.5185185185</c:v>
                </c:pt>
                <c:pt idx="1166">
                  <c:v>0.6153846154</c:v>
                </c:pt>
                <c:pt idx="1167">
                  <c:v>0.5384615385</c:v>
                </c:pt>
                <c:pt idx="1168">
                  <c:v>0.2352941176</c:v>
                </c:pt>
                <c:pt idx="1169">
                  <c:v>0.2352941176</c:v>
                </c:pt>
                <c:pt idx="1170">
                  <c:v>0.4</c:v>
                </c:pt>
                <c:pt idx="1171">
                  <c:v>0.5</c:v>
                </c:pt>
                <c:pt idx="1172">
                  <c:v>0.5</c:v>
                </c:pt>
                <c:pt idx="1173">
                  <c:v>0.6666666667</c:v>
                </c:pt>
                <c:pt idx="1174">
                  <c:v>0.5217391304</c:v>
                </c:pt>
                <c:pt idx="1175">
                  <c:v>0.5833333333</c:v>
                </c:pt>
                <c:pt idx="1176">
                  <c:v>0.5217391304</c:v>
                </c:pt>
                <c:pt idx="1177">
                  <c:v>0.2352941176</c:v>
                </c:pt>
                <c:pt idx="1178">
                  <c:v>0.2352941176</c:v>
                </c:pt>
                <c:pt idx="1179">
                  <c:v>0.3333333333</c:v>
                </c:pt>
                <c:pt idx="1180">
                  <c:v>0.4210526316</c:v>
                </c:pt>
                <c:pt idx="1181">
                  <c:v>0.5</c:v>
                </c:pt>
                <c:pt idx="1182">
                  <c:v>0.6</c:v>
                </c:pt>
                <c:pt idx="1183">
                  <c:v>0.4761904762</c:v>
                </c:pt>
                <c:pt idx="1184">
                  <c:v>0.6363636364</c:v>
                </c:pt>
                <c:pt idx="1185">
                  <c:v>0.5454545455</c:v>
                </c:pt>
                <c:pt idx="1186">
                  <c:v>0.2857142857</c:v>
                </c:pt>
                <c:pt idx="1187">
                  <c:v>0.5714285714</c:v>
                </c:pt>
                <c:pt idx="1188">
                  <c:v>0.5</c:v>
                </c:pt>
                <c:pt idx="1189">
                  <c:v>0.8888888889</c:v>
                </c:pt>
                <c:pt idx="1190">
                  <c:v>0.5714285714</c:v>
                </c:pt>
                <c:pt idx="1191">
                  <c:v>0.4</c:v>
                </c:pt>
                <c:pt idx="1192">
                  <c:v>0.6486486486</c:v>
                </c:pt>
                <c:pt idx="1193">
                  <c:v>0.6</c:v>
                </c:pt>
                <c:pt idx="1194">
                  <c:v>0.6</c:v>
                </c:pt>
                <c:pt idx="1195">
                  <c:v>0.3333333333</c:v>
                </c:pt>
                <c:pt idx="1196">
                  <c:v>0.5714285714</c:v>
                </c:pt>
                <c:pt idx="1197">
                  <c:v>0.5714285714</c:v>
                </c:pt>
                <c:pt idx="1198">
                  <c:v>0.75</c:v>
                </c:pt>
                <c:pt idx="1199">
                  <c:v>0.6666666667</c:v>
                </c:pt>
                <c:pt idx="1200">
                  <c:v>0.5714285714</c:v>
                </c:pt>
                <c:pt idx="1201">
                  <c:v>0.75</c:v>
                </c:pt>
                <c:pt idx="1202">
                  <c:v>0.5714285714</c:v>
                </c:pt>
                <c:pt idx="1203">
                  <c:v>0.8571428571</c:v>
                </c:pt>
                <c:pt idx="1204">
                  <c:v>0.0</c:v>
                </c:pt>
                <c:pt idx="1205">
                  <c:v>0.5714285714</c:v>
                </c:pt>
                <c:pt idx="1206">
                  <c:v>0.5714285714</c:v>
                </c:pt>
                <c:pt idx="1207">
                  <c:v>0.8571428571</c:v>
                </c:pt>
                <c:pt idx="1208">
                  <c:v>0.6666666667</c:v>
                </c:pt>
                <c:pt idx="1209">
                  <c:v>0.6666666667</c:v>
                </c:pt>
                <c:pt idx="1210">
                  <c:v>0.6666666667</c:v>
                </c:pt>
                <c:pt idx="1211">
                  <c:v>0.6666666667</c:v>
                </c:pt>
                <c:pt idx="1212">
                  <c:v>0.6666666667</c:v>
                </c:pt>
                <c:pt idx="1213">
                  <c:v>0.0</c:v>
                </c:pt>
                <c:pt idx="1214">
                  <c:v>0.3333333333</c:v>
                </c:pt>
                <c:pt idx="1215">
                  <c:v>0.3333333333</c:v>
                </c:pt>
                <c:pt idx="1216">
                  <c:v>0.6666666667</c:v>
                </c:pt>
                <c:pt idx="1217">
                  <c:v>0.6666666667</c:v>
                </c:pt>
                <c:pt idx="1218">
                  <c:v>0.6666666667</c:v>
                </c:pt>
                <c:pt idx="1219">
                  <c:v>0.6666666667</c:v>
                </c:pt>
                <c:pt idx="1220">
                  <c:v>0.6666666667</c:v>
                </c:pt>
                <c:pt idx="1221">
                  <c:v>0.6666666667</c:v>
                </c:pt>
                <c:pt idx="1222">
                  <c:v>0.0</c:v>
                </c:pt>
                <c:pt idx="1223">
                  <c:v>0.0</c:v>
                </c:pt>
                <c:pt idx="1224">
                  <c:v>0.3333333333</c:v>
                </c:pt>
                <c:pt idx="1225">
                  <c:v>0.6666666667</c:v>
                </c:pt>
                <c:pt idx="1226">
                  <c:v>0.6666666667</c:v>
                </c:pt>
                <c:pt idx="1227">
                  <c:v>0.6666666667</c:v>
                </c:pt>
                <c:pt idx="1228">
                  <c:v>0.6666666667</c:v>
                </c:pt>
                <c:pt idx="1229">
                  <c:v>0.6666666667</c:v>
                </c:pt>
                <c:pt idx="1230">
                  <c:v>0.6666666667</c:v>
                </c:pt>
                <c:pt idx="1231">
                  <c:v>0.2857142857</c:v>
                </c:pt>
                <c:pt idx="1232">
                  <c:v>0.2727272727</c:v>
                </c:pt>
                <c:pt idx="1233">
                  <c:v>0.5637583893</c:v>
                </c:pt>
                <c:pt idx="1234">
                  <c:v>0.48</c:v>
                </c:pt>
                <c:pt idx="1235">
                  <c:v>0.6343612335</c:v>
                </c:pt>
                <c:pt idx="1236">
                  <c:v>0.8219178082</c:v>
                </c:pt>
                <c:pt idx="1237">
                  <c:v>0.6428571429</c:v>
                </c:pt>
                <c:pt idx="1238">
                  <c:v>0.7627118644</c:v>
                </c:pt>
                <c:pt idx="1239">
                  <c:v>0.8219178082</c:v>
                </c:pt>
                <c:pt idx="1240">
                  <c:v>0.4</c:v>
                </c:pt>
                <c:pt idx="1241">
                  <c:v>0.3333333333</c:v>
                </c:pt>
                <c:pt idx="1242">
                  <c:v>0.6666666667</c:v>
                </c:pt>
                <c:pt idx="1243">
                  <c:v>0.4210526316</c:v>
                </c:pt>
                <c:pt idx="1244">
                  <c:v>0.7368421053</c:v>
                </c:pt>
                <c:pt idx="1245">
                  <c:v>0.8219178082</c:v>
                </c:pt>
                <c:pt idx="1246">
                  <c:v>0.6923076923</c:v>
                </c:pt>
                <c:pt idx="1247">
                  <c:v>0.75</c:v>
                </c:pt>
                <c:pt idx="1248">
                  <c:v>0.8</c:v>
                </c:pt>
                <c:pt idx="1249">
                  <c:v>0.4</c:v>
                </c:pt>
                <c:pt idx="1250">
                  <c:v>0.4</c:v>
                </c:pt>
                <c:pt idx="1251">
                  <c:v>0.7058823529</c:v>
                </c:pt>
                <c:pt idx="1252">
                  <c:v>0.4705882353</c:v>
                </c:pt>
                <c:pt idx="1253">
                  <c:v>0.7368421053</c:v>
                </c:pt>
                <c:pt idx="1254">
                  <c:v>0.8219178082</c:v>
                </c:pt>
                <c:pt idx="1255">
                  <c:v>0.72</c:v>
                </c:pt>
                <c:pt idx="1256">
                  <c:v>0.7700534759</c:v>
                </c:pt>
                <c:pt idx="1257">
                  <c:v>0.8219178082</c:v>
                </c:pt>
                <c:pt idx="1258">
                  <c:v>0.1538461538</c:v>
                </c:pt>
                <c:pt idx="1259">
                  <c:v>0.3076923077</c:v>
                </c:pt>
                <c:pt idx="1260">
                  <c:v>0.4285714286</c:v>
                </c:pt>
                <c:pt idx="1261">
                  <c:v>0.375</c:v>
                </c:pt>
                <c:pt idx="1262">
                  <c:v>0.7058823529</c:v>
                </c:pt>
                <c:pt idx="1263">
                  <c:v>0.7943262411</c:v>
                </c:pt>
                <c:pt idx="1264">
                  <c:v>0.808988764</c:v>
                </c:pt>
                <c:pt idx="1265">
                  <c:v>0.808988764</c:v>
                </c:pt>
                <c:pt idx="1266">
                  <c:v>0.7516778523</c:v>
                </c:pt>
                <c:pt idx="1267">
                  <c:v>0.1538461538</c:v>
                </c:pt>
                <c:pt idx="1268">
                  <c:v>0.3076923077</c:v>
                </c:pt>
                <c:pt idx="1269">
                  <c:v>0.4</c:v>
                </c:pt>
                <c:pt idx="1270">
                  <c:v>0.625</c:v>
                </c:pt>
                <c:pt idx="1271">
                  <c:v>0.2857142857</c:v>
                </c:pt>
                <c:pt idx="1272">
                  <c:v>0.7516778523</c:v>
                </c:pt>
                <c:pt idx="1273">
                  <c:v>0.7304347826</c:v>
                </c:pt>
                <c:pt idx="1274">
                  <c:v>0.7304347826</c:v>
                </c:pt>
                <c:pt idx="1275">
                  <c:v>0.6666666667</c:v>
                </c:pt>
                <c:pt idx="1276">
                  <c:v>0.5714285714</c:v>
                </c:pt>
                <c:pt idx="1277">
                  <c:v>0.8</c:v>
                </c:pt>
                <c:pt idx="1278">
                  <c:v>0.8888888889</c:v>
                </c:pt>
                <c:pt idx="1279">
                  <c:v>0.6666666667</c:v>
                </c:pt>
                <c:pt idx="1280">
                  <c:v>0.6</c:v>
                </c:pt>
                <c:pt idx="1281">
                  <c:v>0.6666666667</c:v>
                </c:pt>
                <c:pt idx="1282">
                  <c:v>0.75</c:v>
                </c:pt>
                <c:pt idx="1283">
                  <c:v>0.6666666667</c:v>
                </c:pt>
                <c:pt idx="1284">
                  <c:v>0.8</c:v>
                </c:pt>
                <c:pt idx="1285">
                  <c:v>0.8</c:v>
                </c:pt>
                <c:pt idx="1286">
                  <c:v>0.8571428571</c:v>
                </c:pt>
                <c:pt idx="1287">
                  <c:v>1.0</c:v>
                </c:pt>
                <c:pt idx="1288">
                  <c:v>0.8571428571</c:v>
                </c:pt>
                <c:pt idx="1289">
                  <c:v>0.75</c:v>
                </c:pt>
                <c:pt idx="1290">
                  <c:v>0.75</c:v>
                </c:pt>
                <c:pt idx="1291">
                  <c:v>0.75</c:v>
                </c:pt>
                <c:pt idx="1292">
                  <c:v>0.75</c:v>
                </c:pt>
                <c:pt idx="1293">
                  <c:v>0.8</c:v>
                </c:pt>
                <c:pt idx="1294">
                  <c:v>0.8</c:v>
                </c:pt>
                <c:pt idx="1295">
                  <c:v>0.8571428571</c:v>
                </c:pt>
                <c:pt idx="1296">
                  <c:v>1.0</c:v>
                </c:pt>
                <c:pt idx="1297">
                  <c:v>0.8571428571</c:v>
                </c:pt>
                <c:pt idx="1298">
                  <c:v>1.0</c:v>
                </c:pt>
                <c:pt idx="1299">
                  <c:v>0.8571428571</c:v>
                </c:pt>
                <c:pt idx="1300">
                  <c:v>0.8571428571</c:v>
                </c:pt>
                <c:pt idx="1301">
                  <c:v>0.8571428571</c:v>
                </c:pt>
                <c:pt idx="1302">
                  <c:v>0.5</c:v>
                </c:pt>
                <c:pt idx="1303">
                  <c:v>0.8</c:v>
                </c:pt>
                <c:pt idx="1304">
                  <c:v>0.8571428571</c:v>
                </c:pt>
                <c:pt idx="1305">
                  <c:v>1.0</c:v>
                </c:pt>
                <c:pt idx="1306">
                  <c:v>1.0</c:v>
                </c:pt>
                <c:pt idx="1307">
                  <c:v>1.0</c:v>
                </c:pt>
                <c:pt idx="1308">
                  <c:v>1.0</c:v>
                </c:pt>
                <c:pt idx="1309">
                  <c:v>0.8571428571</c:v>
                </c:pt>
                <c:pt idx="1310">
                  <c:v>1.0</c:v>
                </c:pt>
                <c:pt idx="1311">
                  <c:v>0.8</c:v>
                </c:pt>
                <c:pt idx="1312">
                  <c:v>1.0</c:v>
                </c:pt>
                <c:pt idx="1313">
                  <c:v>1.0</c:v>
                </c:pt>
                <c:pt idx="1314">
                  <c:v>1.0</c:v>
                </c:pt>
                <c:pt idx="1315">
                  <c:v>1.0</c:v>
                </c:pt>
                <c:pt idx="1316">
                  <c:v>1.0</c:v>
                </c:pt>
                <c:pt idx="1317">
                  <c:v>1.0</c:v>
                </c:pt>
                <c:pt idx="1318">
                  <c:v>1.0</c:v>
                </c:pt>
                <c:pt idx="1319">
                  <c:v>0.0</c:v>
                </c:pt>
                <c:pt idx="1320">
                  <c:v>0.0</c:v>
                </c:pt>
                <c:pt idx="1321">
                  <c:v>0.1428571429</c:v>
                </c:pt>
                <c:pt idx="1322">
                  <c:v>0.2666666667</c:v>
                </c:pt>
                <c:pt idx="1323">
                  <c:v>0.3333333333</c:v>
                </c:pt>
                <c:pt idx="1324">
                  <c:v>0.2666666667</c:v>
                </c:pt>
                <c:pt idx="1325">
                  <c:v>0.5405405405</c:v>
                </c:pt>
                <c:pt idx="1326">
                  <c:v>0.7044025157</c:v>
                </c:pt>
                <c:pt idx="1327">
                  <c:v>0.5526315789</c:v>
                </c:pt>
                <c:pt idx="1328">
                  <c:v>0.0</c:v>
                </c:pt>
                <c:pt idx="1329">
                  <c:v>0.0</c:v>
                </c:pt>
                <c:pt idx="1330">
                  <c:v>0.1538461538</c:v>
                </c:pt>
                <c:pt idx="1331">
                  <c:v>0.3636363636</c:v>
                </c:pt>
                <c:pt idx="1332">
                  <c:v>0.3636363636</c:v>
                </c:pt>
                <c:pt idx="1333">
                  <c:v>0.3333333333</c:v>
                </c:pt>
                <c:pt idx="1334">
                  <c:v>0.6060606061</c:v>
                </c:pt>
                <c:pt idx="1335">
                  <c:v>0.6774193548</c:v>
                </c:pt>
                <c:pt idx="1336">
                  <c:v>0.641221374</c:v>
                </c:pt>
                <c:pt idx="1337">
                  <c:v>0.0</c:v>
                </c:pt>
                <c:pt idx="1338">
                  <c:v>0.2</c:v>
                </c:pt>
                <c:pt idx="1339">
                  <c:v>0.3636363636</c:v>
                </c:pt>
                <c:pt idx="1340">
                  <c:v>0.5</c:v>
                </c:pt>
                <c:pt idx="1341">
                  <c:v>0.4444444444</c:v>
                </c:pt>
                <c:pt idx="1342">
                  <c:v>0.7142857143</c:v>
                </c:pt>
                <c:pt idx="1343">
                  <c:v>0.6557377049</c:v>
                </c:pt>
                <c:pt idx="1344">
                  <c:v>0.8</c:v>
                </c:pt>
                <c:pt idx="1345">
                  <c:v>0.0</c:v>
                </c:pt>
                <c:pt idx="1346">
                  <c:v>0.2</c:v>
                </c:pt>
                <c:pt idx="1347">
                  <c:v>0.2</c:v>
                </c:pt>
                <c:pt idx="1348">
                  <c:v>0.5</c:v>
                </c:pt>
                <c:pt idx="1349">
                  <c:v>0.3636363636</c:v>
                </c:pt>
                <c:pt idx="1350">
                  <c:v>0.3636363636</c:v>
                </c:pt>
                <c:pt idx="1351">
                  <c:v>0.7142857143</c:v>
                </c:pt>
                <c:pt idx="1352">
                  <c:v>0.7142857143</c:v>
                </c:pt>
                <c:pt idx="1353">
                  <c:v>0.0</c:v>
                </c:pt>
                <c:pt idx="1354">
                  <c:v>0.2</c:v>
                </c:pt>
                <c:pt idx="1355">
                  <c:v>0.2</c:v>
                </c:pt>
                <c:pt idx="1356">
                  <c:v>0.3636363636</c:v>
                </c:pt>
                <c:pt idx="1357">
                  <c:v>0.3636363636</c:v>
                </c:pt>
                <c:pt idx="1358">
                  <c:v>0.6153846154</c:v>
                </c:pt>
                <c:pt idx="1359">
                  <c:v>0.2</c:v>
                </c:pt>
                <c:pt idx="1360">
                  <c:v>0.4444444444</c:v>
                </c:pt>
                <c:pt idx="1361">
                  <c:v>0.7547169811</c:v>
                </c:pt>
                <c:pt idx="1362">
                  <c:v>0.5853658537</c:v>
                </c:pt>
                <c:pt idx="1363">
                  <c:v>0.2857142857</c:v>
                </c:pt>
                <c:pt idx="1364">
                  <c:v>0.6153846154</c:v>
                </c:pt>
                <c:pt idx="1365">
                  <c:v>0.5333333333</c:v>
                </c:pt>
                <c:pt idx="1366">
                  <c:v>0.3529411765</c:v>
                </c:pt>
                <c:pt idx="1367">
                  <c:v>0.3333333333</c:v>
                </c:pt>
                <c:pt idx="1368">
                  <c:v>0.3157894737</c:v>
                </c:pt>
                <c:pt idx="1369">
                  <c:v>0.4444444444</c:v>
                </c:pt>
                <c:pt idx="1370">
                  <c:v>0.8</c:v>
                </c:pt>
                <c:pt idx="1371">
                  <c:v>0.6666666667</c:v>
                </c:pt>
                <c:pt idx="1372">
                  <c:v>0.4</c:v>
                </c:pt>
                <c:pt idx="1373">
                  <c:v>0.8</c:v>
                </c:pt>
                <c:pt idx="1374">
                  <c:v>0.6153846154</c:v>
                </c:pt>
                <c:pt idx="1375">
                  <c:v>0.4</c:v>
                </c:pt>
                <c:pt idx="1376">
                  <c:v>0.4</c:v>
                </c:pt>
                <c:pt idx="1377">
                  <c:v>0.375</c:v>
                </c:pt>
                <c:pt idx="1378">
                  <c:v>0.5</c:v>
                </c:pt>
                <c:pt idx="1379">
                  <c:v>0.75</c:v>
                </c:pt>
                <c:pt idx="1380">
                  <c:v>0.6666666667</c:v>
                </c:pt>
                <c:pt idx="1381">
                  <c:v>0.4444444444</c:v>
                </c:pt>
                <c:pt idx="1382">
                  <c:v>0.8</c:v>
                </c:pt>
                <c:pt idx="1383">
                  <c:v>0.8</c:v>
                </c:pt>
                <c:pt idx="1384">
                  <c:v>0.5454545455</c:v>
                </c:pt>
                <c:pt idx="1385">
                  <c:v>0.5454545455</c:v>
                </c:pt>
                <c:pt idx="1386">
                  <c:v>0.5</c:v>
                </c:pt>
                <c:pt idx="1387">
                  <c:v>0.5</c:v>
                </c:pt>
                <c:pt idx="1388">
                  <c:v>0.5714285714</c:v>
                </c:pt>
                <c:pt idx="1389">
                  <c:v>0.5714285714</c:v>
                </c:pt>
                <c:pt idx="1390">
                  <c:v>0.5</c:v>
                </c:pt>
                <c:pt idx="1391">
                  <c:v>0.8888888889</c:v>
                </c:pt>
                <c:pt idx="1392">
                  <c:v>0.8</c:v>
                </c:pt>
                <c:pt idx="1393">
                  <c:v>0.6666666667</c:v>
                </c:pt>
                <c:pt idx="1394">
                  <c:v>0.6</c:v>
                </c:pt>
                <c:pt idx="1395">
                  <c:v>0.6666666667</c:v>
                </c:pt>
                <c:pt idx="1396">
                  <c:v>0.5714285714</c:v>
                </c:pt>
                <c:pt idx="1397">
                  <c:v>0.5714285714</c:v>
                </c:pt>
                <c:pt idx="1398">
                  <c:v>0.5714285714</c:v>
                </c:pt>
                <c:pt idx="1399">
                  <c:v>0.5714285714</c:v>
                </c:pt>
                <c:pt idx="1400">
                  <c:v>0.8888888889</c:v>
                </c:pt>
                <c:pt idx="1401">
                  <c:v>0.8888888889</c:v>
                </c:pt>
                <c:pt idx="1402">
                  <c:v>0.6666666667</c:v>
                </c:pt>
                <c:pt idx="1403">
                  <c:v>0.6666666667</c:v>
                </c:pt>
                <c:pt idx="1404">
                  <c:v>0.6666666667</c:v>
                </c:pt>
                <c:pt idx="1405">
                  <c:v>0.4615384615</c:v>
                </c:pt>
                <c:pt idx="1406">
                  <c:v>0.4444444444</c:v>
                </c:pt>
                <c:pt idx="1407">
                  <c:v>0.4210526316</c:v>
                </c:pt>
                <c:pt idx="1408">
                  <c:v>0.5882352941</c:v>
                </c:pt>
                <c:pt idx="1409">
                  <c:v>0.4444444444</c:v>
                </c:pt>
                <c:pt idx="1410">
                  <c:v>0.4210526316</c:v>
                </c:pt>
                <c:pt idx="1411">
                  <c:v>0.3</c:v>
                </c:pt>
                <c:pt idx="1412">
                  <c:v>0.4651162791</c:v>
                </c:pt>
                <c:pt idx="1413">
                  <c:v>0.5128205128</c:v>
                </c:pt>
                <c:pt idx="1414">
                  <c:v>0.5454545455</c:v>
                </c:pt>
                <c:pt idx="1415">
                  <c:v>0.4615384615</c:v>
                </c:pt>
                <c:pt idx="1416">
                  <c:v>0.5</c:v>
                </c:pt>
                <c:pt idx="1417">
                  <c:v>0.6666666667</c:v>
                </c:pt>
                <c:pt idx="1418">
                  <c:v>0.5</c:v>
                </c:pt>
                <c:pt idx="1419">
                  <c:v>0.5333333333</c:v>
                </c:pt>
                <c:pt idx="1420">
                  <c:v>0.4</c:v>
                </c:pt>
                <c:pt idx="1421">
                  <c:v>0.5333333333</c:v>
                </c:pt>
                <c:pt idx="1422">
                  <c:v>0.4285714286</c:v>
                </c:pt>
                <c:pt idx="1423">
                  <c:v>0.6</c:v>
                </c:pt>
                <c:pt idx="1424">
                  <c:v>0.5454545455</c:v>
                </c:pt>
                <c:pt idx="1425">
                  <c:v>0.7272727273</c:v>
                </c:pt>
                <c:pt idx="1426">
                  <c:v>0.7692307692</c:v>
                </c:pt>
                <c:pt idx="1427">
                  <c:v>0.5</c:v>
                </c:pt>
                <c:pt idx="1428">
                  <c:v>0.6666666667</c:v>
                </c:pt>
                <c:pt idx="1429">
                  <c:v>0.4615384615</c:v>
                </c:pt>
                <c:pt idx="1430">
                  <c:v>0.4615384615</c:v>
                </c:pt>
                <c:pt idx="1431">
                  <c:v>0.4615384615</c:v>
                </c:pt>
                <c:pt idx="1432">
                  <c:v>0.4444444444</c:v>
                </c:pt>
                <c:pt idx="1433">
                  <c:v>0.5454545455</c:v>
                </c:pt>
                <c:pt idx="1434">
                  <c:v>0.7272727273</c:v>
                </c:pt>
                <c:pt idx="1435">
                  <c:v>0.8333333333</c:v>
                </c:pt>
                <c:pt idx="1436">
                  <c:v>0.7272727273</c:v>
                </c:pt>
                <c:pt idx="1437">
                  <c:v>0.6666666667</c:v>
                </c:pt>
                <c:pt idx="1438">
                  <c:v>0.5454545455</c:v>
                </c:pt>
                <c:pt idx="1439">
                  <c:v>0.5</c:v>
                </c:pt>
                <c:pt idx="1440">
                  <c:v>0.4615384615</c:v>
                </c:pt>
                <c:pt idx="1441">
                  <c:v>0.5</c:v>
                </c:pt>
                <c:pt idx="1442">
                  <c:v>0.6</c:v>
                </c:pt>
                <c:pt idx="1443">
                  <c:v>0.7272727273</c:v>
                </c:pt>
                <c:pt idx="1444">
                  <c:v>0.7272727273</c:v>
                </c:pt>
                <c:pt idx="1445">
                  <c:v>0.6</c:v>
                </c:pt>
                <c:pt idx="1446">
                  <c:v>0.8</c:v>
                </c:pt>
                <c:pt idx="1447">
                  <c:v>0.6666666667</c:v>
                </c:pt>
                <c:pt idx="1448">
                  <c:v>0.4</c:v>
                </c:pt>
                <c:pt idx="1449">
                  <c:v>0.5454545455</c:v>
                </c:pt>
                <c:pt idx="1450">
                  <c:v>0.0</c:v>
                </c:pt>
                <c:pt idx="1451">
                  <c:v>0.0</c:v>
                </c:pt>
                <c:pt idx="1452">
                  <c:v>0.0</c:v>
                </c:pt>
                <c:pt idx="1453">
                  <c:v>0.3529411765</c:v>
                </c:pt>
                <c:pt idx="1454">
                  <c:v>0.5333333333</c:v>
                </c:pt>
                <c:pt idx="1455">
                  <c:v>0.4</c:v>
                </c:pt>
                <c:pt idx="1456">
                  <c:v>0.5454545455</c:v>
                </c:pt>
                <c:pt idx="1457">
                  <c:v>0.5454545455</c:v>
                </c:pt>
                <c:pt idx="1458">
                  <c:v>0.472972973</c:v>
                </c:pt>
                <c:pt idx="1459">
                  <c:v>0.0</c:v>
                </c:pt>
                <c:pt idx="1460">
                  <c:v>0.0</c:v>
                </c:pt>
                <c:pt idx="1461">
                  <c:v>0.0</c:v>
                </c:pt>
                <c:pt idx="1462">
                  <c:v>0.4</c:v>
                </c:pt>
                <c:pt idx="1463">
                  <c:v>0.5333333333</c:v>
                </c:pt>
                <c:pt idx="1464">
                  <c:v>0.5</c:v>
                </c:pt>
                <c:pt idx="1465">
                  <c:v>0.5555555556</c:v>
                </c:pt>
                <c:pt idx="1466">
                  <c:v>0.6315789474</c:v>
                </c:pt>
                <c:pt idx="1467">
                  <c:v>0.5263157895</c:v>
                </c:pt>
                <c:pt idx="1468">
                  <c:v>0.0</c:v>
                </c:pt>
                <c:pt idx="1469">
                  <c:v>0.0</c:v>
                </c:pt>
                <c:pt idx="1470">
                  <c:v>0.0</c:v>
                </c:pt>
                <c:pt idx="1471">
                  <c:v>0.4285714286</c:v>
                </c:pt>
                <c:pt idx="1472">
                  <c:v>0.5714285714</c:v>
                </c:pt>
                <c:pt idx="1473">
                  <c:v>0.5333333333</c:v>
                </c:pt>
                <c:pt idx="1474">
                  <c:v>0.625</c:v>
                </c:pt>
                <c:pt idx="1475">
                  <c:v>0.5882352941</c:v>
                </c:pt>
                <c:pt idx="1476">
                  <c:v>0.5555555556</c:v>
                </c:pt>
                <c:pt idx="1477">
                  <c:v>0.0</c:v>
                </c:pt>
                <c:pt idx="1478">
                  <c:v>0.0</c:v>
                </c:pt>
                <c:pt idx="1479">
                  <c:v>0.0</c:v>
                </c:pt>
                <c:pt idx="1480">
                  <c:v>0.3076923077</c:v>
                </c:pt>
                <c:pt idx="1481">
                  <c:v>0.4615384615</c:v>
                </c:pt>
                <c:pt idx="1482">
                  <c:v>0.5714285714</c:v>
                </c:pt>
                <c:pt idx="1483">
                  <c:v>0.5714285714</c:v>
                </c:pt>
                <c:pt idx="1484">
                  <c:v>0.625</c:v>
                </c:pt>
                <c:pt idx="1485">
                  <c:v>0.5882352941</c:v>
                </c:pt>
                <c:pt idx="1486">
                  <c:v>0.0</c:v>
                </c:pt>
                <c:pt idx="1487">
                  <c:v>0.0</c:v>
                </c:pt>
                <c:pt idx="1488">
                  <c:v>0.0</c:v>
                </c:pt>
                <c:pt idx="1489">
                  <c:v>0.1666666667</c:v>
                </c:pt>
                <c:pt idx="1490">
                  <c:v>0.4615384615</c:v>
                </c:pt>
                <c:pt idx="1491">
                  <c:v>0.4615384615</c:v>
                </c:pt>
                <c:pt idx="1492">
                  <c:v>0.3333333333</c:v>
                </c:pt>
                <c:pt idx="1493">
                  <c:v>0.6666666667</c:v>
                </c:pt>
                <c:pt idx="1494">
                  <c:v>0.5714285714</c:v>
                </c:pt>
                <c:pt idx="1495">
                  <c:v>0.2857142857</c:v>
                </c:pt>
                <c:pt idx="1496">
                  <c:v>0.3333333333</c:v>
                </c:pt>
                <c:pt idx="1497">
                  <c:v>0.5384615385</c:v>
                </c:pt>
                <c:pt idx="1498">
                  <c:v>0.6428571429</c:v>
                </c:pt>
                <c:pt idx="1499">
                  <c:v>0.6428571429</c:v>
                </c:pt>
                <c:pt idx="1500">
                  <c:v>0.7692307692</c:v>
                </c:pt>
                <c:pt idx="1501">
                  <c:v>0.8</c:v>
                </c:pt>
                <c:pt idx="1502">
                  <c:v>0.7333333333</c:v>
                </c:pt>
                <c:pt idx="1503">
                  <c:v>0.7857142857</c:v>
                </c:pt>
                <c:pt idx="1504">
                  <c:v>0.2222222222</c:v>
                </c:pt>
                <c:pt idx="1505">
                  <c:v>0.380952381</c:v>
                </c:pt>
                <c:pt idx="1506">
                  <c:v>0.6086956522</c:v>
                </c:pt>
                <c:pt idx="1507">
                  <c:v>0.64</c:v>
                </c:pt>
                <c:pt idx="1508">
                  <c:v>0.72</c:v>
                </c:pt>
                <c:pt idx="1509">
                  <c:v>0.8</c:v>
                </c:pt>
                <c:pt idx="1510">
                  <c:v>0.9230769231</c:v>
                </c:pt>
                <c:pt idx="1511">
                  <c:v>0.7692307692</c:v>
                </c:pt>
                <c:pt idx="1512">
                  <c:v>0.8</c:v>
                </c:pt>
                <c:pt idx="1513">
                  <c:v>0.2352941176</c:v>
                </c:pt>
                <c:pt idx="1514">
                  <c:v>0.3157894737</c:v>
                </c:pt>
                <c:pt idx="1515">
                  <c:v>0.5714285714</c:v>
                </c:pt>
                <c:pt idx="1516">
                  <c:v>0.6086956522</c:v>
                </c:pt>
                <c:pt idx="1517">
                  <c:v>0.72</c:v>
                </c:pt>
                <c:pt idx="1518">
                  <c:v>0.8</c:v>
                </c:pt>
                <c:pt idx="1519">
                  <c:v>0.88</c:v>
                </c:pt>
                <c:pt idx="1520">
                  <c:v>0.7692307692</c:v>
                </c:pt>
                <c:pt idx="1521">
                  <c:v>0.8333333333</c:v>
                </c:pt>
                <c:pt idx="1522">
                  <c:v>0.1333333333</c:v>
                </c:pt>
                <c:pt idx="1523">
                  <c:v>0.3333333333</c:v>
                </c:pt>
                <c:pt idx="1524">
                  <c:v>0.4210526316</c:v>
                </c:pt>
                <c:pt idx="1525">
                  <c:v>0.5714285714</c:v>
                </c:pt>
                <c:pt idx="1526">
                  <c:v>0.6666666667</c:v>
                </c:pt>
                <c:pt idx="1527">
                  <c:v>0.6956521739</c:v>
                </c:pt>
                <c:pt idx="1528">
                  <c:v>0.8333333333</c:v>
                </c:pt>
                <c:pt idx="1529">
                  <c:v>0.8</c:v>
                </c:pt>
                <c:pt idx="1530">
                  <c:v>0.8333333333</c:v>
                </c:pt>
                <c:pt idx="1531">
                  <c:v>0.1333333333</c:v>
                </c:pt>
                <c:pt idx="1532">
                  <c:v>0.3333333333</c:v>
                </c:pt>
                <c:pt idx="1533">
                  <c:v>0.4444444444</c:v>
                </c:pt>
                <c:pt idx="1534">
                  <c:v>0.5263157895</c:v>
                </c:pt>
                <c:pt idx="1535">
                  <c:v>0.6086956522</c:v>
                </c:pt>
                <c:pt idx="1536">
                  <c:v>0.6363636364</c:v>
                </c:pt>
                <c:pt idx="1537">
                  <c:v>0.7272727273</c:v>
                </c:pt>
                <c:pt idx="1538">
                  <c:v>0.75</c:v>
                </c:pt>
                <c:pt idx="1539">
                  <c:v>0.8333333333</c:v>
                </c:pt>
                <c:pt idx="1540">
                  <c:v>0.4</c:v>
                </c:pt>
                <c:pt idx="1541">
                  <c:v>0.625698324</c:v>
                </c:pt>
                <c:pt idx="1542">
                  <c:v>0.679245283</c:v>
                </c:pt>
                <c:pt idx="1543">
                  <c:v>0.7003891051</c:v>
                </c:pt>
                <c:pt idx="1544">
                  <c:v>0.6515837104</c:v>
                </c:pt>
                <c:pt idx="1545">
                  <c:v>0.6666666667</c:v>
                </c:pt>
                <c:pt idx="1546">
                  <c:v>0.6271777003</c:v>
                </c:pt>
                <c:pt idx="1547">
                  <c:v>0.5236363636</c:v>
                </c:pt>
                <c:pt idx="1548">
                  <c:v>0.5913978495</c:v>
                </c:pt>
                <c:pt idx="1549">
                  <c:v>0.4210526316</c:v>
                </c:pt>
                <c:pt idx="1550">
                  <c:v>0.7225806452</c:v>
                </c:pt>
                <c:pt idx="1551">
                  <c:v>0.6871165644</c:v>
                </c:pt>
                <c:pt idx="1552">
                  <c:v>0.7594936709</c:v>
                </c:pt>
                <c:pt idx="1553">
                  <c:v>0.6515837104</c:v>
                </c:pt>
                <c:pt idx="1554">
                  <c:v>0.6741573034</c:v>
                </c:pt>
                <c:pt idx="1555">
                  <c:v>0.6498194946</c:v>
                </c:pt>
                <c:pt idx="1556">
                  <c:v>0.560311284</c:v>
                </c:pt>
                <c:pt idx="1557">
                  <c:v>0.6707317073</c:v>
                </c:pt>
                <c:pt idx="1558">
                  <c:v>0.4210526316</c:v>
                </c:pt>
                <c:pt idx="1559">
                  <c:v>0.7225806452</c:v>
                </c:pt>
                <c:pt idx="1560">
                  <c:v>0.7225806452</c:v>
                </c:pt>
                <c:pt idx="1561">
                  <c:v>0.8181818182</c:v>
                </c:pt>
                <c:pt idx="1562">
                  <c:v>0.8181818182</c:v>
                </c:pt>
                <c:pt idx="1563">
                  <c:v>0.8695652174</c:v>
                </c:pt>
                <c:pt idx="1564">
                  <c:v>0.7594936709</c:v>
                </c:pt>
                <c:pt idx="1565">
                  <c:v>0.6515837104</c:v>
                </c:pt>
                <c:pt idx="1566">
                  <c:v>0.7746478873</c:v>
                </c:pt>
                <c:pt idx="1567">
                  <c:v>0.4444444444</c:v>
                </c:pt>
                <c:pt idx="1568">
                  <c:v>0.7225806452</c:v>
                </c:pt>
                <c:pt idx="1569">
                  <c:v>0.7619047619</c:v>
                </c:pt>
                <c:pt idx="1570">
                  <c:v>0.8181818182</c:v>
                </c:pt>
                <c:pt idx="1571">
                  <c:v>0.8181818182</c:v>
                </c:pt>
                <c:pt idx="1572">
                  <c:v>0.8181818182</c:v>
                </c:pt>
                <c:pt idx="1573">
                  <c:v>0.6268656716</c:v>
                </c:pt>
                <c:pt idx="1574">
                  <c:v>0.8181818182</c:v>
                </c:pt>
                <c:pt idx="1575">
                  <c:v>0.9166666667</c:v>
                </c:pt>
                <c:pt idx="1576">
                  <c:v>0.4444444444</c:v>
                </c:pt>
                <c:pt idx="1577">
                  <c:v>0.5194805195</c:v>
                </c:pt>
                <c:pt idx="1578">
                  <c:v>0.6315789474</c:v>
                </c:pt>
                <c:pt idx="1579">
                  <c:v>0.7</c:v>
                </c:pt>
                <c:pt idx="1580">
                  <c:v>0.7619047619</c:v>
                </c:pt>
                <c:pt idx="1581">
                  <c:v>0.7619047619</c:v>
                </c:pt>
                <c:pt idx="1582">
                  <c:v>0.7</c:v>
                </c:pt>
                <c:pt idx="1583">
                  <c:v>0.7</c:v>
                </c:pt>
                <c:pt idx="1584">
                  <c:v>0.8181818182</c:v>
                </c:pt>
                <c:pt idx="1585">
                  <c:v>0.2666666667</c:v>
                </c:pt>
                <c:pt idx="1586">
                  <c:v>0.75</c:v>
                </c:pt>
                <c:pt idx="1587">
                  <c:v>0.75</c:v>
                </c:pt>
                <c:pt idx="1588">
                  <c:v>0.9333333333</c:v>
                </c:pt>
                <c:pt idx="1589">
                  <c:v>0.875</c:v>
                </c:pt>
                <c:pt idx="1590">
                  <c:v>0.8</c:v>
                </c:pt>
                <c:pt idx="1591">
                  <c:v>0.8571428571</c:v>
                </c:pt>
                <c:pt idx="1592">
                  <c:v>0.8571428571</c:v>
                </c:pt>
                <c:pt idx="1593">
                  <c:v>0.8571428571</c:v>
                </c:pt>
                <c:pt idx="1594">
                  <c:v>0.3333333333</c:v>
                </c:pt>
                <c:pt idx="1595">
                  <c:v>0.7692307692</c:v>
                </c:pt>
                <c:pt idx="1596">
                  <c:v>0.8</c:v>
                </c:pt>
                <c:pt idx="1597">
                  <c:v>1.0</c:v>
                </c:pt>
                <c:pt idx="1598">
                  <c:v>1.0</c:v>
                </c:pt>
                <c:pt idx="1599">
                  <c:v>0.8571428571</c:v>
                </c:pt>
                <c:pt idx="1600">
                  <c:v>0.9230769231</c:v>
                </c:pt>
                <c:pt idx="1601">
                  <c:v>0.8571428571</c:v>
                </c:pt>
                <c:pt idx="1602">
                  <c:v>0.8571428571</c:v>
                </c:pt>
                <c:pt idx="1603">
                  <c:v>0.4</c:v>
                </c:pt>
                <c:pt idx="1604">
                  <c:v>0.7692307692</c:v>
                </c:pt>
                <c:pt idx="1605">
                  <c:v>0.8571428571</c:v>
                </c:pt>
                <c:pt idx="1606">
                  <c:v>1.0</c:v>
                </c:pt>
                <c:pt idx="1607">
                  <c:v>1.0</c:v>
                </c:pt>
                <c:pt idx="1608">
                  <c:v>0.9230769231</c:v>
                </c:pt>
                <c:pt idx="1609">
                  <c:v>0.9230769231</c:v>
                </c:pt>
                <c:pt idx="1610">
                  <c:v>0.9230769231</c:v>
                </c:pt>
                <c:pt idx="1611">
                  <c:v>0.9230769231</c:v>
                </c:pt>
                <c:pt idx="1612">
                  <c:v>0.4444444444</c:v>
                </c:pt>
                <c:pt idx="1613">
                  <c:v>0.7272727273</c:v>
                </c:pt>
                <c:pt idx="1614">
                  <c:v>0.9230769231</c:v>
                </c:pt>
                <c:pt idx="1615">
                  <c:v>0.9230769231</c:v>
                </c:pt>
                <c:pt idx="1616">
                  <c:v>0.9230769231</c:v>
                </c:pt>
                <c:pt idx="1617">
                  <c:v>0.9230769231</c:v>
                </c:pt>
                <c:pt idx="1618">
                  <c:v>0.9230769231</c:v>
                </c:pt>
                <c:pt idx="1619">
                  <c:v>0.9230769231</c:v>
                </c:pt>
                <c:pt idx="1620">
                  <c:v>0.9230769231</c:v>
                </c:pt>
                <c:pt idx="1621">
                  <c:v>0.4444444444</c:v>
                </c:pt>
                <c:pt idx="1622">
                  <c:v>0.6</c:v>
                </c:pt>
                <c:pt idx="1623">
                  <c:v>0.8333333333</c:v>
                </c:pt>
                <c:pt idx="1624">
                  <c:v>0.9230769231</c:v>
                </c:pt>
                <c:pt idx="1625">
                  <c:v>0.8333333333</c:v>
                </c:pt>
                <c:pt idx="1626">
                  <c:v>0.8333333333</c:v>
                </c:pt>
                <c:pt idx="1627">
                  <c:v>0.8333333333</c:v>
                </c:pt>
                <c:pt idx="1628">
                  <c:v>0.9230769231</c:v>
                </c:pt>
                <c:pt idx="1629">
                  <c:v>0.9230769231</c:v>
                </c:pt>
                <c:pt idx="1630">
                  <c:v>0.1333333333</c:v>
                </c:pt>
                <c:pt idx="1631">
                  <c:v>0.375</c:v>
                </c:pt>
                <c:pt idx="1632">
                  <c:v>0.4</c:v>
                </c:pt>
                <c:pt idx="1633">
                  <c:v>0.5217391304</c:v>
                </c:pt>
                <c:pt idx="1634">
                  <c:v>0.56</c:v>
                </c:pt>
                <c:pt idx="1635">
                  <c:v>0.5</c:v>
                </c:pt>
                <c:pt idx="1636">
                  <c:v>0.6086956522</c:v>
                </c:pt>
                <c:pt idx="1637">
                  <c:v>0.5925925926</c:v>
                </c:pt>
                <c:pt idx="1638">
                  <c:v>0.5185185185</c:v>
                </c:pt>
                <c:pt idx="1639">
                  <c:v>0.0</c:v>
                </c:pt>
                <c:pt idx="1640">
                  <c:v>0.4285714286</c:v>
                </c:pt>
                <c:pt idx="1641">
                  <c:v>0.4705882353</c:v>
                </c:pt>
                <c:pt idx="1642">
                  <c:v>0.6315789474</c:v>
                </c:pt>
                <c:pt idx="1643">
                  <c:v>0.6</c:v>
                </c:pt>
                <c:pt idx="1644">
                  <c:v>0.5454545455</c:v>
                </c:pt>
                <c:pt idx="1645">
                  <c:v>0.6363636364</c:v>
                </c:pt>
                <c:pt idx="1646">
                  <c:v>0.7272727273</c:v>
                </c:pt>
                <c:pt idx="1647">
                  <c:v>0.6363636364</c:v>
                </c:pt>
                <c:pt idx="1648">
                  <c:v>0.0</c:v>
                </c:pt>
                <c:pt idx="1649">
                  <c:v>0.3333333333</c:v>
                </c:pt>
                <c:pt idx="1650">
                  <c:v>0.5333333333</c:v>
                </c:pt>
                <c:pt idx="1651">
                  <c:v>0.5882352941</c:v>
                </c:pt>
                <c:pt idx="1652">
                  <c:v>0.6666666667</c:v>
                </c:pt>
                <c:pt idx="1653">
                  <c:v>0.6</c:v>
                </c:pt>
                <c:pt idx="1654">
                  <c:v>0.6363636364</c:v>
                </c:pt>
                <c:pt idx="1655">
                  <c:v>0.7619047619</c:v>
                </c:pt>
                <c:pt idx="1656">
                  <c:v>0.6666666667</c:v>
                </c:pt>
                <c:pt idx="1657">
                  <c:v>0.3333333333</c:v>
                </c:pt>
                <c:pt idx="1658">
                  <c:v>0.3333333333</c:v>
                </c:pt>
                <c:pt idx="1659">
                  <c:v>0.4285714286</c:v>
                </c:pt>
                <c:pt idx="1660">
                  <c:v>0.5714285714</c:v>
                </c:pt>
                <c:pt idx="1661">
                  <c:v>0.75</c:v>
                </c:pt>
                <c:pt idx="1662">
                  <c:v>0.7058823529</c:v>
                </c:pt>
                <c:pt idx="1663">
                  <c:v>0.8421052632</c:v>
                </c:pt>
                <c:pt idx="1664">
                  <c:v>0.7368421053</c:v>
                </c:pt>
                <c:pt idx="1665">
                  <c:v>0.1818181818</c:v>
                </c:pt>
                <c:pt idx="1666">
                  <c:v>0.1818181818</c:v>
                </c:pt>
                <c:pt idx="1667">
                  <c:v>0.4615384615</c:v>
                </c:pt>
                <c:pt idx="1668">
                  <c:v>0.4615384615</c:v>
                </c:pt>
                <c:pt idx="1669">
                  <c:v>0.5714285714</c:v>
                </c:pt>
                <c:pt idx="1670">
                  <c:v>0.4615384615</c:v>
                </c:pt>
                <c:pt idx="1671">
                  <c:v>0.6666666667</c:v>
                </c:pt>
                <c:pt idx="1672">
                  <c:v>0.7777777778</c:v>
                </c:pt>
                <c:pt idx="1673">
                  <c:v>0.5</c:v>
                </c:pt>
                <c:pt idx="1674">
                  <c:v>0.7070707071</c:v>
                </c:pt>
                <c:pt idx="1675">
                  <c:v>0.56</c:v>
                </c:pt>
                <c:pt idx="1676">
                  <c:v>0.5454545455</c:v>
                </c:pt>
                <c:pt idx="1677">
                  <c:v>0.5833333333</c:v>
                </c:pt>
                <c:pt idx="1678">
                  <c:v>0.5185185185</c:v>
                </c:pt>
                <c:pt idx="1679">
                  <c:v>0.5833333333</c:v>
                </c:pt>
                <c:pt idx="1680">
                  <c:v>0.5185185185</c:v>
                </c:pt>
                <c:pt idx="1681">
                  <c:v>0.4565217391</c:v>
                </c:pt>
                <c:pt idx="1682">
                  <c:v>0.5</c:v>
                </c:pt>
                <c:pt idx="1683">
                  <c:v>0.7070707071</c:v>
                </c:pt>
                <c:pt idx="1684">
                  <c:v>0.6</c:v>
                </c:pt>
                <c:pt idx="1685">
                  <c:v>0.652173913</c:v>
                </c:pt>
                <c:pt idx="1686">
                  <c:v>0.6666666667</c:v>
                </c:pt>
                <c:pt idx="1687">
                  <c:v>0.6086956522</c:v>
                </c:pt>
                <c:pt idx="1688">
                  <c:v>0.6086956522</c:v>
                </c:pt>
                <c:pt idx="1689">
                  <c:v>0.6363636364</c:v>
                </c:pt>
                <c:pt idx="1690">
                  <c:v>0.5454545455</c:v>
                </c:pt>
                <c:pt idx="1691">
                  <c:v>0.375</c:v>
                </c:pt>
                <c:pt idx="1692">
                  <c:v>0.6315789474</c:v>
                </c:pt>
                <c:pt idx="1693">
                  <c:v>0.4285714286</c:v>
                </c:pt>
                <c:pt idx="1694">
                  <c:v>0.75</c:v>
                </c:pt>
                <c:pt idx="1695">
                  <c:v>0.625</c:v>
                </c:pt>
                <c:pt idx="1696">
                  <c:v>0.7706422018</c:v>
                </c:pt>
                <c:pt idx="1697">
                  <c:v>0.6829268293</c:v>
                </c:pt>
                <c:pt idx="1698">
                  <c:v>0.7706422018</c:v>
                </c:pt>
                <c:pt idx="1699">
                  <c:v>0.6</c:v>
                </c:pt>
                <c:pt idx="1700">
                  <c:v>0.1666666667</c:v>
                </c:pt>
                <c:pt idx="1701">
                  <c:v>0.6857142857</c:v>
                </c:pt>
                <c:pt idx="1702">
                  <c:v>0.4285714286</c:v>
                </c:pt>
                <c:pt idx="1703">
                  <c:v>0.6666666667</c:v>
                </c:pt>
                <c:pt idx="1704">
                  <c:v>0.5333333333</c:v>
                </c:pt>
                <c:pt idx="1705">
                  <c:v>0.6976744186</c:v>
                </c:pt>
                <c:pt idx="1706">
                  <c:v>0.625</c:v>
                </c:pt>
                <c:pt idx="1707">
                  <c:v>0.5714285714</c:v>
                </c:pt>
                <c:pt idx="1708">
                  <c:v>0.625</c:v>
                </c:pt>
                <c:pt idx="1709">
                  <c:v>0.1818181818</c:v>
                </c:pt>
                <c:pt idx="1710">
                  <c:v>0.4615384615</c:v>
                </c:pt>
                <c:pt idx="1711">
                  <c:v>0.4615384615</c:v>
                </c:pt>
                <c:pt idx="1712">
                  <c:v>0.4615384615</c:v>
                </c:pt>
                <c:pt idx="1713">
                  <c:v>0.4615384615</c:v>
                </c:pt>
                <c:pt idx="1714">
                  <c:v>0.5333333333</c:v>
                </c:pt>
                <c:pt idx="1715">
                  <c:v>0.4615384615</c:v>
                </c:pt>
                <c:pt idx="1716">
                  <c:v>0.5714285714</c:v>
                </c:pt>
                <c:pt idx="1717">
                  <c:v>0.6666666667</c:v>
                </c:pt>
                <c:pt idx="1718">
                  <c:v>0.3333333333</c:v>
                </c:pt>
                <c:pt idx="1719">
                  <c:v>0.4</c:v>
                </c:pt>
                <c:pt idx="1720">
                  <c:v>0.5</c:v>
                </c:pt>
                <c:pt idx="1721">
                  <c:v>0.4444444444</c:v>
                </c:pt>
                <c:pt idx="1722">
                  <c:v>0.4444444444</c:v>
                </c:pt>
                <c:pt idx="1723">
                  <c:v>0.5714285714</c:v>
                </c:pt>
                <c:pt idx="1724">
                  <c:v>0.6666666667</c:v>
                </c:pt>
                <c:pt idx="1725">
                  <c:v>0.5</c:v>
                </c:pt>
                <c:pt idx="1726">
                  <c:v>0.5714285714</c:v>
                </c:pt>
                <c:pt idx="1727">
                  <c:v>0.4</c:v>
                </c:pt>
                <c:pt idx="1728">
                  <c:v>0.4</c:v>
                </c:pt>
                <c:pt idx="1729">
                  <c:v>0.5</c:v>
                </c:pt>
                <c:pt idx="1730">
                  <c:v>0.6666666667</c:v>
                </c:pt>
                <c:pt idx="1731">
                  <c:v>0.6666666667</c:v>
                </c:pt>
                <c:pt idx="1732">
                  <c:v>0.8</c:v>
                </c:pt>
                <c:pt idx="1733">
                  <c:v>1.0</c:v>
                </c:pt>
                <c:pt idx="1734">
                  <c:v>0.6666666667</c:v>
                </c:pt>
                <c:pt idx="1735">
                  <c:v>1.0</c:v>
                </c:pt>
                <c:pt idx="1736">
                  <c:v>0.5</c:v>
                </c:pt>
                <c:pt idx="1737">
                  <c:v>0.5</c:v>
                </c:pt>
                <c:pt idx="1738">
                  <c:v>0.4</c:v>
                </c:pt>
                <c:pt idx="1739">
                  <c:v>0.8</c:v>
                </c:pt>
                <c:pt idx="1740">
                  <c:v>0.8</c:v>
                </c:pt>
                <c:pt idx="1741">
                  <c:v>1.0</c:v>
                </c:pt>
                <c:pt idx="1742">
                  <c:v>1.0</c:v>
                </c:pt>
                <c:pt idx="1743">
                  <c:v>0.6666666667</c:v>
                </c:pt>
                <c:pt idx="1744">
                  <c:v>1.0</c:v>
                </c:pt>
                <c:pt idx="1745">
                  <c:v>0.6666666667</c:v>
                </c:pt>
                <c:pt idx="1746">
                  <c:v>0.5</c:v>
                </c:pt>
                <c:pt idx="1747">
                  <c:v>0.5</c:v>
                </c:pt>
                <c:pt idx="1748">
                  <c:v>0.8</c:v>
                </c:pt>
                <c:pt idx="1749">
                  <c:v>1.0</c:v>
                </c:pt>
                <c:pt idx="1750">
                  <c:v>1.0</c:v>
                </c:pt>
                <c:pt idx="1751">
                  <c:v>0.6666666667</c:v>
                </c:pt>
                <c:pt idx="1752">
                  <c:v>1.0</c:v>
                </c:pt>
                <c:pt idx="1753">
                  <c:v>1.0</c:v>
                </c:pt>
                <c:pt idx="1754">
                  <c:v>0.6666666667</c:v>
                </c:pt>
                <c:pt idx="1755">
                  <c:v>0.5</c:v>
                </c:pt>
                <c:pt idx="1756">
                  <c:v>0.6666666667</c:v>
                </c:pt>
                <c:pt idx="1757">
                  <c:v>0.6666666667</c:v>
                </c:pt>
                <c:pt idx="1758">
                  <c:v>0.6666666667</c:v>
                </c:pt>
                <c:pt idx="1759">
                  <c:v>0.6666666667</c:v>
                </c:pt>
                <c:pt idx="1760">
                  <c:v>0.6666666667</c:v>
                </c:pt>
                <c:pt idx="1761">
                  <c:v>1.0</c:v>
                </c:pt>
                <c:pt idx="1762">
                  <c:v>1.0</c:v>
                </c:pt>
                <c:pt idx="1763">
                  <c:v>0.8</c:v>
                </c:pt>
                <c:pt idx="1764">
                  <c:v>1.0</c:v>
                </c:pt>
                <c:pt idx="1765">
                  <c:v>0.8571428571</c:v>
                </c:pt>
                <c:pt idx="1766">
                  <c:v>0.8</c:v>
                </c:pt>
                <c:pt idx="1767">
                  <c:v>0.8</c:v>
                </c:pt>
                <c:pt idx="1768">
                  <c:v>1.0</c:v>
                </c:pt>
                <c:pt idx="1769">
                  <c:v>0.6666666667</c:v>
                </c:pt>
                <c:pt idx="1770">
                  <c:v>0.75</c:v>
                </c:pt>
                <c:pt idx="1771">
                  <c:v>0.75</c:v>
                </c:pt>
                <c:pt idx="1772">
                  <c:v>0.8</c:v>
                </c:pt>
                <c:pt idx="1773">
                  <c:v>1.0</c:v>
                </c:pt>
                <c:pt idx="1774">
                  <c:v>0.8</c:v>
                </c:pt>
                <c:pt idx="1775">
                  <c:v>1.0</c:v>
                </c:pt>
                <c:pt idx="1776">
                  <c:v>1.0</c:v>
                </c:pt>
                <c:pt idx="1777">
                  <c:v>1.0</c:v>
                </c:pt>
                <c:pt idx="1778">
                  <c:v>0.8</c:v>
                </c:pt>
                <c:pt idx="1779">
                  <c:v>0.8</c:v>
                </c:pt>
                <c:pt idx="1780">
                  <c:v>0.8</c:v>
                </c:pt>
                <c:pt idx="1781">
                  <c:v>0.8</c:v>
                </c:pt>
                <c:pt idx="1782">
                  <c:v>1.0</c:v>
                </c:pt>
                <c:pt idx="1783">
                  <c:v>0.8</c:v>
                </c:pt>
                <c:pt idx="1784">
                  <c:v>1.0</c:v>
                </c:pt>
                <c:pt idx="1785">
                  <c:v>1.0</c:v>
                </c:pt>
                <c:pt idx="1786">
                  <c:v>1.0</c:v>
                </c:pt>
                <c:pt idx="1787">
                  <c:v>1.0</c:v>
                </c:pt>
                <c:pt idx="1788">
                  <c:v>0.8</c:v>
                </c:pt>
                <c:pt idx="1789">
                  <c:v>1.0</c:v>
                </c:pt>
                <c:pt idx="1790">
                  <c:v>0.5</c:v>
                </c:pt>
                <c:pt idx="1791">
                  <c:v>1.0</c:v>
                </c:pt>
                <c:pt idx="1792">
                  <c:v>1.0</c:v>
                </c:pt>
                <c:pt idx="1793">
                  <c:v>1.0</c:v>
                </c:pt>
                <c:pt idx="1794">
                  <c:v>1.0</c:v>
                </c:pt>
                <c:pt idx="1795">
                  <c:v>1.0</c:v>
                </c:pt>
                <c:pt idx="1796">
                  <c:v>1.0</c:v>
                </c:pt>
                <c:pt idx="1797">
                  <c:v>1.0</c:v>
                </c:pt>
                <c:pt idx="1798">
                  <c:v>1.0</c:v>
                </c:pt>
                <c:pt idx="1799">
                  <c:v>0.0</c:v>
                </c:pt>
                <c:pt idx="1800">
                  <c:v>0.0</c:v>
                </c:pt>
                <c:pt idx="1801">
                  <c:v>1.0</c:v>
                </c:pt>
                <c:pt idx="1802">
                  <c:v>1.0</c:v>
                </c:pt>
                <c:pt idx="1803">
                  <c:v>1.0</c:v>
                </c:pt>
                <c:pt idx="1804">
                  <c:v>1.0</c:v>
                </c:pt>
                <c:pt idx="1805">
                  <c:v>1.0</c:v>
                </c:pt>
                <c:pt idx="1806">
                  <c:v>1.0</c:v>
                </c:pt>
                <c:pt idx="1807">
                  <c:v>1.0</c:v>
                </c:pt>
                <c:pt idx="1808">
                  <c:v>0.1666666667</c:v>
                </c:pt>
                <c:pt idx="1809">
                  <c:v>0.2376237624</c:v>
                </c:pt>
                <c:pt idx="1810">
                  <c:v>0.2941176471</c:v>
                </c:pt>
                <c:pt idx="1811">
                  <c:v>0.2941176471</c:v>
                </c:pt>
                <c:pt idx="1812">
                  <c:v>0.4556962025</c:v>
                </c:pt>
                <c:pt idx="1813">
                  <c:v>0.4556962025</c:v>
                </c:pt>
                <c:pt idx="1814">
                  <c:v>0.5555555556</c:v>
                </c:pt>
                <c:pt idx="1815">
                  <c:v>0.4390243902</c:v>
                </c:pt>
                <c:pt idx="1816">
                  <c:v>0.5365853659</c:v>
                </c:pt>
                <c:pt idx="1817">
                  <c:v>0.1739130435</c:v>
                </c:pt>
                <c:pt idx="1818">
                  <c:v>0.25</c:v>
                </c:pt>
                <c:pt idx="1819">
                  <c:v>0.2962962963</c:v>
                </c:pt>
                <c:pt idx="1820">
                  <c:v>0.3125</c:v>
                </c:pt>
                <c:pt idx="1821">
                  <c:v>0.4534412955</c:v>
                </c:pt>
                <c:pt idx="1822">
                  <c:v>0.4705882353</c:v>
                </c:pt>
                <c:pt idx="1823">
                  <c:v>0.5555555556</c:v>
                </c:pt>
                <c:pt idx="1824">
                  <c:v>0.5142857143</c:v>
                </c:pt>
                <c:pt idx="1825">
                  <c:v>0.6285714286</c:v>
                </c:pt>
                <c:pt idx="1826">
                  <c:v>0.1904761905</c:v>
                </c:pt>
                <c:pt idx="1827">
                  <c:v>0.2608695652</c:v>
                </c:pt>
                <c:pt idx="1828">
                  <c:v>0.347826087</c:v>
                </c:pt>
                <c:pt idx="1829">
                  <c:v>0.3333333333</c:v>
                </c:pt>
                <c:pt idx="1830">
                  <c:v>0.4958677686</c:v>
                </c:pt>
                <c:pt idx="1831">
                  <c:v>0.5384615385</c:v>
                </c:pt>
                <c:pt idx="1832">
                  <c:v>0.5925925926</c:v>
                </c:pt>
                <c:pt idx="1833">
                  <c:v>0.5454545455</c:v>
                </c:pt>
                <c:pt idx="1834">
                  <c:v>0.625</c:v>
                </c:pt>
                <c:pt idx="1835">
                  <c:v>0.1052631579</c:v>
                </c:pt>
                <c:pt idx="1836">
                  <c:v>0.2857142857</c:v>
                </c:pt>
                <c:pt idx="1837">
                  <c:v>0.1904761905</c:v>
                </c:pt>
                <c:pt idx="1838">
                  <c:v>0.2857142857</c:v>
                </c:pt>
                <c:pt idx="1839">
                  <c:v>0.5217391304</c:v>
                </c:pt>
                <c:pt idx="1840">
                  <c:v>0.56</c:v>
                </c:pt>
                <c:pt idx="1841">
                  <c:v>0.64</c:v>
                </c:pt>
                <c:pt idx="1842">
                  <c:v>0.6428571429</c:v>
                </c:pt>
                <c:pt idx="1843">
                  <c:v>0.6428571429</c:v>
                </c:pt>
                <c:pt idx="1844">
                  <c:v>0.2105263158</c:v>
                </c:pt>
                <c:pt idx="1845">
                  <c:v>0.2</c:v>
                </c:pt>
                <c:pt idx="1846">
                  <c:v>0.2857142857</c:v>
                </c:pt>
                <c:pt idx="1847">
                  <c:v>0.5217391304</c:v>
                </c:pt>
                <c:pt idx="1848">
                  <c:v>0.5833333333</c:v>
                </c:pt>
                <c:pt idx="1849">
                  <c:v>0.5833333333</c:v>
                </c:pt>
                <c:pt idx="1850">
                  <c:v>0.64</c:v>
                </c:pt>
                <c:pt idx="1851">
                  <c:v>0.64</c:v>
                </c:pt>
                <c:pt idx="1852">
                  <c:v>0.4705882353</c:v>
                </c:pt>
                <c:pt idx="1853">
                  <c:v>0.5555555556</c:v>
                </c:pt>
                <c:pt idx="1854">
                  <c:v>0.6</c:v>
                </c:pt>
                <c:pt idx="1855">
                  <c:v>0.56</c:v>
                </c:pt>
                <c:pt idx="1856">
                  <c:v>0.5</c:v>
                </c:pt>
                <c:pt idx="1857">
                  <c:v>0.4395604396</c:v>
                </c:pt>
                <c:pt idx="1858">
                  <c:v>0.4026845638</c:v>
                </c:pt>
                <c:pt idx="1859">
                  <c:v>0.3870967742</c:v>
                </c:pt>
                <c:pt idx="1860">
                  <c:v>0.4026845638</c:v>
                </c:pt>
                <c:pt idx="1861">
                  <c:v>0.6666666667</c:v>
                </c:pt>
                <c:pt idx="1862">
                  <c:v>0.5</c:v>
                </c:pt>
                <c:pt idx="1863">
                  <c:v>0.6666666667</c:v>
                </c:pt>
                <c:pt idx="1864">
                  <c:v>0.5940594059</c:v>
                </c:pt>
                <c:pt idx="1865">
                  <c:v>0.5607476636</c:v>
                </c:pt>
                <c:pt idx="1866">
                  <c:v>0.5</c:v>
                </c:pt>
                <c:pt idx="1867">
                  <c:v>0.4580152672</c:v>
                </c:pt>
                <c:pt idx="1868">
                  <c:v>0.4301075269</c:v>
                </c:pt>
                <c:pt idx="1869">
                  <c:v>0.5607476636</c:v>
                </c:pt>
                <c:pt idx="1870">
                  <c:v>0.4444444444</c:v>
                </c:pt>
                <c:pt idx="1871">
                  <c:v>0.3636363636</c:v>
                </c:pt>
                <c:pt idx="1872">
                  <c:v>0.5</c:v>
                </c:pt>
                <c:pt idx="1873">
                  <c:v>0.5333333333</c:v>
                </c:pt>
                <c:pt idx="1874">
                  <c:v>0.7792207792</c:v>
                </c:pt>
                <c:pt idx="1875">
                  <c:v>0.6666666667</c:v>
                </c:pt>
                <c:pt idx="1876">
                  <c:v>0.5479452055</c:v>
                </c:pt>
                <c:pt idx="1877">
                  <c:v>0.6349206349</c:v>
                </c:pt>
                <c:pt idx="1878">
                  <c:v>0.6741573034</c:v>
                </c:pt>
                <c:pt idx="1879">
                  <c:v>0.4444444444</c:v>
                </c:pt>
                <c:pt idx="1880">
                  <c:v>0.2222222222</c:v>
                </c:pt>
                <c:pt idx="1881">
                  <c:v>0.5</c:v>
                </c:pt>
                <c:pt idx="1882">
                  <c:v>0.5454545455</c:v>
                </c:pt>
                <c:pt idx="1883">
                  <c:v>0.9230769231</c:v>
                </c:pt>
                <c:pt idx="1884">
                  <c:v>0.7272727273</c:v>
                </c:pt>
                <c:pt idx="1885">
                  <c:v>0.6896551724</c:v>
                </c:pt>
                <c:pt idx="1886">
                  <c:v>0.6486486486</c:v>
                </c:pt>
                <c:pt idx="1887">
                  <c:v>0.7547169811</c:v>
                </c:pt>
                <c:pt idx="1888">
                  <c:v>0.4444444444</c:v>
                </c:pt>
                <c:pt idx="1889">
                  <c:v>0.25</c:v>
                </c:pt>
                <c:pt idx="1890">
                  <c:v>0.6</c:v>
                </c:pt>
                <c:pt idx="1891">
                  <c:v>0.4444444444</c:v>
                </c:pt>
                <c:pt idx="1892">
                  <c:v>0.7272727273</c:v>
                </c:pt>
                <c:pt idx="1893">
                  <c:v>0.7272727273</c:v>
                </c:pt>
                <c:pt idx="1894">
                  <c:v>0.6486486486</c:v>
                </c:pt>
                <c:pt idx="1895">
                  <c:v>0.6486486486</c:v>
                </c:pt>
                <c:pt idx="1896">
                  <c:v>0.4444444444</c:v>
                </c:pt>
                <c:pt idx="1897">
                  <c:v>0.1428571429</c:v>
                </c:pt>
                <c:pt idx="1898">
                  <c:v>0.2105263158</c:v>
                </c:pt>
                <c:pt idx="1899">
                  <c:v>0.4528301887</c:v>
                </c:pt>
                <c:pt idx="1900">
                  <c:v>0.4</c:v>
                </c:pt>
                <c:pt idx="1901">
                  <c:v>0.6315789474</c:v>
                </c:pt>
                <c:pt idx="1902">
                  <c:v>0.5490196078</c:v>
                </c:pt>
                <c:pt idx="1903">
                  <c:v>0.560311284</c:v>
                </c:pt>
                <c:pt idx="1904">
                  <c:v>0.5185185185</c:v>
                </c:pt>
                <c:pt idx="1905">
                  <c:v>0.56</c:v>
                </c:pt>
                <c:pt idx="1906">
                  <c:v>0.0</c:v>
                </c:pt>
                <c:pt idx="1907">
                  <c:v>0.1666666667</c:v>
                </c:pt>
                <c:pt idx="1908">
                  <c:v>0.4</c:v>
                </c:pt>
                <c:pt idx="1909">
                  <c:v>0.4285714286</c:v>
                </c:pt>
                <c:pt idx="1910">
                  <c:v>0.625</c:v>
                </c:pt>
                <c:pt idx="1911">
                  <c:v>0.75</c:v>
                </c:pt>
                <c:pt idx="1912">
                  <c:v>0.7619047619</c:v>
                </c:pt>
                <c:pt idx="1913">
                  <c:v>0.6363636364</c:v>
                </c:pt>
                <c:pt idx="1914">
                  <c:v>0.6363636364</c:v>
                </c:pt>
                <c:pt idx="1915">
                  <c:v>0.0</c:v>
                </c:pt>
                <c:pt idx="1916">
                  <c:v>0.2</c:v>
                </c:pt>
                <c:pt idx="1917">
                  <c:v>0.1818181818</c:v>
                </c:pt>
                <c:pt idx="1918">
                  <c:v>0.4615384615</c:v>
                </c:pt>
                <c:pt idx="1919">
                  <c:v>0.6666666667</c:v>
                </c:pt>
                <c:pt idx="1920">
                  <c:v>0.8</c:v>
                </c:pt>
                <c:pt idx="1921">
                  <c:v>0.875</c:v>
                </c:pt>
                <c:pt idx="1922">
                  <c:v>0.8235294118</c:v>
                </c:pt>
                <c:pt idx="1923">
                  <c:v>0.75</c:v>
                </c:pt>
                <c:pt idx="1924">
                  <c:v>0.2</c:v>
                </c:pt>
                <c:pt idx="1925">
                  <c:v>0.3636363636</c:v>
                </c:pt>
                <c:pt idx="1926">
                  <c:v>0.6153846154</c:v>
                </c:pt>
                <c:pt idx="1927">
                  <c:v>0.6153846154</c:v>
                </c:pt>
                <c:pt idx="1928">
                  <c:v>0.7142857143</c:v>
                </c:pt>
                <c:pt idx="1929">
                  <c:v>0.8</c:v>
                </c:pt>
                <c:pt idx="1930">
                  <c:v>0.75</c:v>
                </c:pt>
                <c:pt idx="1931">
                  <c:v>0.3636363636</c:v>
                </c:pt>
                <c:pt idx="1932">
                  <c:v>0.5</c:v>
                </c:pt>
                <c:pt idx="1933">
                  <c:v>0.5</c:v>
                </c:pt>
                <c:pt idx="1934">
                  <c:v>0.6153846154</c:v>
                </c:pt>
                <c:pt idx="1935">
                  <c:v>0.7142857143</c:v>
                </c:pt>
                <c:pt idx="1936">
                  <c:v>0.7142857143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4500848"/>
        <c:axId val="-2124494496"/>
      </c:scatterChart>
      <c:valAx>
        <c:axId val="-2124500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4494496"/>
        <c:crosses val="autoZero"/>
        <c:crossBetween val="midCat"/>
      </c:valAx>
      <c:valAx>
        <c:axId val="-2124494496"/>
        <c:scaling>
          <c:orientation val="minMax"/>
          <c:max val="1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45008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A9462-6DE9-9E41-A08F-24CCF6AE0E46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4EA2D-68B6-794F-BE11-BB9098A72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15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4EA2D-68B6-794F-BE11-BB9098A72E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4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john:</a:t>
            </a:r>
            <a:r>
              <a:rPr lang="en-US" baseline="0" dirty="0" smtClean="0"/>
              <a:t> </a:t>
            </a:r>
            <a:r>
              <a:rPr lang="en-US" dirty="0" smtClean="0"/>
              <a:t>adding feed</a:t>
            </a:r>
            <a:r>
              <a:rPr lang="en-US" baseline="0" dirty="0" smtClean="0"/>
              <a:t> in multiple frames at the same time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upper bound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neural networks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4EA2D-68B6-794F-BE11-BB9098A72E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7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99EF4-BE96-204A-A5E3-B930EDFE96F8}" type="datetime1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03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01F0D-373F-514F-AD21-F2D01B4FBD13}" type="datetime1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7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1734-59FF-9249-ACFC-DBB4122DEF86}" type="datetime1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6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73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1342"/>
            <a:ext cx="10515600" cy="473562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8E19-451F-AD4D-BD7F-CA5D41438031}" type="datetime1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1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F604-E3F3-334C-8570-8D5FD20BEE0B}" type="datetime1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7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DF9-E3F7-4A4C-928A-C32AB1BB8A7B}" type="datetime1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00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8943-DE7D-9A4B-BB70-76715A0E10C9}" type="datetime1">
              <a:rPr lang="en-US" smtClean="0"/>
              <a:t>12/14/17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35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95140-5582-D947-93A4-F14D297BD86E}" type="datetime1">
              <a:rPr lang="en-US" smtClean="0"/>
              <a:t>12/14/17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76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A384D-497B-A744-870A-BBE9825094DC}" type="datetime1">
              <a:rPr lang="en-US" smtClean="0"/>
              <a:t>12/14/17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49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39235-1996-5E47-988D-554CDCFC9C53}" type="datetime1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99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0A0F-810A-C049-9BDE-89D467CDD9C6}" type="datetime1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25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3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49831"/>
            <a:ext cx="10515600" cy="4627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068CA-1D94-EE47-9F6E-D5A3B7B6E362}" type="datetime1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9A7FC-DF46-9940-A7B8-296E756E1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8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4" Type="http://schemas.openxmlformats.org/officeDocument/2006/relationships/image" Target="../media/image20.gif"/><Relationship Id="rId5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5" Type="http://schemas.openxmlformats.org/officeDocument/2006/relationships/image" Target="../media/image24.tiff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4.tiff"/><Relationship Id="rId5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jpeg"/><Relationship Id="rId7" Type="http://schemas.microsoft.com/office/2007/relationships/hdphoto" Target="../media/hdphoto1.wdp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4.tiff"/><Relationship Id="rId5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Video Analytics at Scale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3200" dirty="0" err="1" smtClean="0"/>
              <a:t>Junchen</a:t>
            </a:r>
            <a:r>
              <a:rPr lang="en-US" sz="3200" dirty="0" smtClean="0"/>
              <a:t> Jiang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7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need to sample all frames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225577"/>
            <a:ext cx="4376418" cy="25200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94284" y="5815246"/>
            <a:ext cx="32658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Slow moving objects:</a:t>
            </a:r>
          </a:p>
          <a:p>
            <a:pPr algn="ctr"/>
            <a:r>
              <a:rPr lang="en-US" sz="2400" b="1" dirty="0" smtClean="0"/>
              <a:t>Low </a:t>
            </a:r>
            <a:r>
              <a:rPr lang="en-US" sz="2400" dirty="0" smtClean="0"/>
              <a:t>frame sampling rate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5888335" y="3087280"/>
            <a:ext cx="4769505" cy="3606761"/>
            <a:chOff x="5888335" y="3087280"/>
            <a:chExt cx="4769505" cy="3606761"/>
          </a:xfrm>
        </p:grpSpPr>
        <p:graphicFrame>
          <p:nvGraphicFramePr>
            <p:cNvPr id="13" name="Chart 1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3159521"/>
                </p:ext>
              </p:extLst>
            </p:nvPr>
          </p:nvGraphicFramePr>
          <p:xfrm>
            <a:off x="6350000" y="3087281"/>
            <a:ext cx="4307840" cy="33280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7056176" y="6232376"/>
              <a:ext cx="32074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Frame sampling rate (%)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4566018" y="4409597"/>
              <a:ext cx="31063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Mean </a:t>
              </a:r>
              <a:r>
                <a:rPr lang="en-US" sz="2400" dirty="0" err="1" smtClean="0"/>
                <a:t>Avg</a:t>
              </a:r>
              <a:r>
                <a:rPr lang="en-US" sz="2400" dirty="0" smtClean="0"/>
                <a:t> Precision (%)</a:t>
              </a:r>
              <a:endParaRPr lang="en-US" sz="2400" dirty="0"/>
            </a:p>
          </p:txBody>
        </p:sp>
      </p:grpSp>
      <p:pic>
        <p:nvPicPr>
          <p:cNvPr id="10" name="Picture 44" descr="https://lh4.googleusercontent.com/nBRsptExTPbmcHjMgvelYcKRytSnFuklsaUFTkaMjewHyK5qUOZhDS6Ujst7Vcfp0argjtysdm9j-t6S6Ere0VKHQb8xURdU66GNLJLevKc3XChzQ6vz57axKkXtbJXgWebQw9n9C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8598" y="1570956"/>
            <a:ext cx="3140435" cy="1185233"/>
          </a:xfrm>
          <a:prstGeom prst="rect">
            <a:avLst/>
          </a:prstGeom>
          <a:ln w="28575" cap="sq">
            <a:solidFill>
              <a:schemeClr val="tx1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284" y="1470616"/>
            <a:ext cx="2428378" cy="139831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073352" y="1706182"/>
            <a:ext cx="508000" cy="86023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7384994" y="1705177"/>
            <a:ext cx="508000" cy="86023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10004" y="1874689"/>
            <a:ext cx="2571538" cy="52322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i="1" smtClean="0"/>
              <a:t>Frame sampling</a:t>
            </a:r>
            <a:endParaRPr lang="en-US" sz="2800" b="1" i="1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10</a:t>
            </a:fld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3108889" flipH="1">
            <a:off x="8764320" y="4897512"/>
            <a:ext cx="935467" cy="6591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Better</a:t>
            </a:r>
            <a:endParaRPr lang="en-US" dirty="0"/>
          </a:p>
        </p:txBody>
      </p:sp>
      <p:sp>
        <p:nvSpPr>
          <p:cNvPr id="19" name="Rectangular Callout 18"/>
          <p:cNvSpPr/>
          <p:nvPr/>
        </p:nvSpPr>
        <p:spPr>
          <a:xfrm>
            <a:off x="7056176" y="4465676"/>
            <a:ext cx="4870937" cy="891578"/>
          </a:xfrm>
          <a:prstGeom prst="wedgeRectCallout">
            <a:avLst>
              <a:gd name="adj1" fmla="val -45786"/>
              <a:gd name="adj2" fmla="val -1189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Sweet spot: Near-optimal by looking at only 10% frames, i.e., </a:t>
            </a:r>
            <a:r>
              <a:rPr lang="en-US" sz="2400" smtClean="0"/>
              <a:t>10x speedup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240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one-size-fit-all 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56" y="4270457"/>
            <a:ext cx="3555960" cy="20476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58" y="1566572"/>
            <a:ext cx="3555958" cy="20476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0782" y="4544757"/>
            <a:ext cx="2648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Fast moving objects</a:t>
            </a:r>
          </a:p>
          <a:p>
            <a:pPr algn="ctr"/>
            <a:r>
              <a:rPr lang="en-US" sz="2400" b="1" dirty="0" smtClean="0"/>
              <a:t>High </a:t>
            </a:r>
            <a:r>
              <a:rPr lang="en-US" sz="2400" dirty="0" smtClean="0"/>
              <a:t>frame rate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26112" y="2030360"/>
            <a:ext cx="27409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Slow moving objects</a:t>
            </a:r>
          </a:p>
          <a:p>
            <a:pPr algn="ctr"/>
            <a:r>
              <a:rPr lang="en-US" sz="2400" b="1" dirty="0" smtClean="0"/>
              <a:t>Low </a:t>
            </a:r>
            <a:r>
              <a:rPr lang="en-US" sz="2400" dirty="0" smtClean="0"/>
              <a:t>frame rate</a:t>
            </a:r>
            <a:endParaRPr lang="en-US" sz="24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7041471" y="1995628"/>
            <a:ext cx="4591729" cy="3760298"/>
            <a:chOff x="7041471" y="1995628"/>
            <a:chExt cx="4591729" cy="3760298"/>
          </a:xfrm>
        </p:grpSpPr>
        <p:grpSp>
          <p:nvGrpSpPr>
            <p:cNvPr id="17" name="Group 16"/>
            <p:cNvGrpSpPr/>
            <p:nvPr/>
          </p:nvGrpSpPr>
          <p:grpSpPr>
            <a:xfrm>
              <a:off x="7041471" y="1995628"/>
              <a:ext cx="4591729" cy="3760298"/>
              <a:chOff x="7041471" y="1995628"/>
              <a:chExt cx="4591729" cy="3760298"/>
            </a:xfrm>
          </p:grpSpPr>
          <p:graphicFrame>
            <p:nvGraphicFramePr>
              <p:cNvPr id="8" name="Chart 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3423535"/>
                  </p:ext>
                </p:extLst>
              </p:nvPr>
            </p:nvGraphicFramePr>
            <p:xfrm>
              <a:off x="7503674" y="1995628"/>
              <a:ext cx="4129526" cy="345825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9" name="TextBox 8"/>
              <p:cNvSpPr txBox="1"/>
              <p:nvPr/>
            </p:nvSpPr>
            <p:spPr>
              <a:xfrm rot="16200000">
                <a:off x="5719154" y="3317945"/>
                <a:ext cx="31063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Mean </a:t>
                </a:r>
                <a:r>
                  <a:rPr lang="en-US" sz="2400" dirty="0" err="1" smtClean="0"/>
                  <a:t>Avg</a:t>
                </a:r>
                <a:r>
                  <a:rPr lang="en-US" sz="2400" dirty="0" smtClean="0"/>
                  <a:t> Precision (%)</a:t>
                </a:r>
                <a:endParaRPr lang="en-US" sz="2400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964728" y="5294261"/>
                <a:ext cx="32074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Frame sampling rate (%)</a:t>
                </a:r>
                <a:endParaRPr lang="en-US" sz="2400" dirty="0"/>
              </a:p>
            </p:txBody>
          </p:sp>
        </p:grpSp>
        <p:sp>
          <p:nvSpPr>
            <p:cNvPr id="15" name="Rectangular Callout 14"/>
            <p:cNvSpPr/>
            <p:nvPr/>
          </p:nvSpPr>
          <p:spPr>
            <a:xfrm>
              <a:off x="8352801" y="2077026"/>
              <a:ext cx="2875224" cy="518329"/>
            </a:xfrm>
            <a:prstGeom prst="wedgeRectCallout">
              <a:avLst>
                <a:gd name="adj1" fmla="val -20697"/>
                <a:gd name="adj2" fmla="val 22164"/>
              </a:avLst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5"/>
                  </a:solidFill>
                </a:rPr>
                <a:t>Slow moving objects</a:t>
              </a:r>
              <a:endParaRPr lang="en-US" sz="2400" dirty="0">
                <a:solidFill>
                  <a:schemeClr val="accent5"/>
                </a:solidFill>
              </a:endParaRPr>
            </a:p>
          </p:txBody>
        </p:sp>
        <p:sp>
          <p:nvSpPr>
            <p:cNvPr id="16" name="Rectangular Callout 15"/>
            <p:cNvSpPr/>
            <p:nvPr/>
          </p:nvSpPr>
          <p:spPr>
            <a:xfrm>
              <a:off x="8130824" y="3077180"/>
              <a:ext cx="2875224" cy="518329"/>
            </a:xfrm>
            <a:prstGeom prst="wedgeRectCallout">
              <a:avLst>
                <a:gd name="adj1" fmla="val -38718"/>
                <a:gd name="adj2" fmla="val -128767"/>
              </a:avLst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</a:rPr>
                <a:t>Fast moving objects</a:t>
              </a:r>
            </a:p>
          </p:txBody>
        </p: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11</a:t>
            </a:fld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7932129" y="2807839"/>
            <a:ext cx="351263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8085795" y="2641278"/>
            <a:ext cx="355600" cy="38465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942236" y="2636285"/>
            <a:ext cx="355600" cy="384652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3108889" flipH="1">
            <a:off x="9709385" y="3962743"/>
            <a:ext cx="935467" cy="6591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31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365125"/>
            <a:ext cx="11643360" cy="874739"/>
          </a:xfrm>
        </p:spPr>
        <p:txBody>
          <a:bodyPr>
            <a:normAutofit fontScale="90000"/>
          </a:bodyPr>
          <a:lstStyle/>
          <a:p>
            <a:r>
              <a:rPr lang="en-US"/>
              <a:t>Input resolution affects the speed-accuracy tradeoff too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814" y="1418691"/>
            <a:ext cx="1988656" cy="1118618"/>
          </a:xfrm>
          <a:prstGeom prst="rect">
            <a:avLst/>
          </a:prstGeom>
        </p:spPr>
      </p:pic>
      <p:pic>
        <p:nvPicPr>
          <p:cNvPr id="6" name="Picture 44" descr="https://lh4.googleusercontent.com/nBRsptExTPbmcHjMgvelYcKRytSnFuklsaUFTkaMjewHyK5qUOZhDS6Ujst7Vcfp0argjtysdm9j-t6S6Ere0VKHQb8xURdU66GNLJLevKc3XChzQ6vz57axKkXtbJXgWebQw9n9C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4696" y="1503638"/>
            <a:ext cx="2513772" cy="948724"/>
          </a:xfrm>
          <a:prstGeom prst="rect">
            <a:avLst/>
          </a:prstGeom>
          <a:ln w="28575" cap="sq">
            <a:solidFill>
              <a:schemeClr val="tx1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3962074" y="1522297"/>
            <a:ext cx="508000" cy="86023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384994" y="1522297"/>
            <a:ext cx="508000" cy="86023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645678" y="1503638"/>
            <a:ext cx="2627614" cy="954107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/>
              <a:t>Resized to </a:t>
            </a:r>
          </a:p>
          <a:p>
            <a:pPr algn="ctr"/>
            <a:r>
              <a:rPr lang="en-US" sz="2800" b="1" i="1" dirty="0" smtClean="0"/>
              <a:t>input resolution</a:t>
            </a:r>
            <a:endParaRPr lang="en-US" sz="2800" b="1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21" y="3703256"/>
            <a:ext cx="3854484" cy="21685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2824015"/>
            <a:ext cx="5283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Low resolution can’t detect small objects</a:t>
            </a:r>
          </a:p>
          <a:p>
            <a:pPr algn="ctr"/>
            <a:r>
              <a:rPr lang="en-US" sz="2400" dirty="0" smtClean="0"/>
              <a:t>Faster but more false negative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692255"/>
            <a:ext cx="5562332" cy="31293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60612" y="2824014"/>
            <a:ext cx="42267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Higher resolution:</a:t>
            </a:r>
          </a:p>
          <a:p>
            <a:pPr algn="ctr"/>
            <a:r>
              <a:rPr lang="en-US" sz="2400" dirty="0" smtClean="0"/>
              <a:t>Slower but detects more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36" y="365125"/>
            <a:ext cx="11607242" cy="874739"/>
          </a:xfrm>
        </p:spPr>
        <p:txBody>
          <a:bodyPr>
            <a:normAutofit fontScale="90000"/>
          </a:bodyPr>
          <a:lstStyle/>
          <a:p>
            <a:r>
              <a:rPr lang="en-US" dirty="0"/>
              <a:t>Input resolution </a:t>
            </a:r>
            <a:r>
              <a:rPr lang="en-US" dirty="0" smtClean="0"/>
              <a:t>affects the speed-accuracy tradeoff too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2511898"/>
              </p:ext>
            </p:extLst>
          </p:nvPr>
        </p:nvGraphicFramePr>
        <p:xfrm>
          <a:off x="1503045" y="1859280"/>
          <a:ext cx="4775836" cy="3515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-346366" y="3317945"/>
            <a:ext cx="3106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Mean </a:t>
            </a:r>
            <a:r>
              <a:rPr lang="en-US" sz="2400" dirty="0" err="1" smtClean="0"/>
              <a:t>Avg</a:t>
            </a:r>
            <a:r>
              <a:rPr lang="en-US" sz="2400" dirty="0" smtClean="0"/>
              <a:t> Precision (%)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505872" y="5273941"/>
            <a:ext cx="2770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Processing 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13</a:t>
            </a:fld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3108889" flipH="1">
            <a:off x="4456480" y="4012030"/>
            <a:ext cx="935467" cy="6591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Better</a:t>
            </a:r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2789479" y="4083987"/>
            <a:ext cx="1325322" cy="731853"/>
          </a:xfrm>
          <a:prstGeom prst="wedgeRectCallout">
            <a:avLst>
              <a:gd name="adj1" fmla="val -71183"/>
              <a:gd name="adj2" fmla="val -46616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Low input resolution</a:t>
            </a:r>
            <a:endParaRPr lang="en-US" sz="2000" dirty="0"/>
          </a:p>
        </p:txBody>
      </p:sp>
      <p:sp>
        <p:nvSpPr>
          <p:cNvPr id="13" name="Rectangular Callout 12"/>
          <p:cNvSpPr/>
          <p:nvPr/>
        </p:nvSpPr>
        <p:spPr>
          <a:xfrm>
            <a:off x="6004813" y="1765478"/>
            <a:ext cx="1325322" cy="731853"/>
          </a:xfrm>
          <a:prstGeom prst="wedgeRectCallout">
            <a:avLst>
              <a:gd name="adj1" fmla="val -74300"/>
              <a:gd name="adj2" fmla="val 33663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High input resolution</a:t>
            </a:r>
            <a:endParaRPr lang="en-US" sz="2000" dirty="0"/>
          </a:p>
        </p:txBody>
      </p:sp>
      <p:sp>
        <p:nvSpPr>
          <p:cNvPr id="14" name="Oval 13"/>
          <p:cNvSpPr/>
          <p:nvPr/>
        </p:nvSpPr>
        <p:spPr>
          <a:xfrm>
            <a:off x="2987562" y="2467452"/>
            <a:ext cx="355600" cy="384652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ular Callout 14"/>
          <p:cNvSpPr/>
          <p:nvPr/>
        </p:nvSpPr>
        <p:spPr>
          <a:xfrm>
            <a:off x="4043363" y="2737173"/>
            <a:ext cx="3439104" cy="829438"/>
          </a:xfrm>
          <a:prstGeom prst="wedgeRectCallout">
            <a:avLst>
              <a:gd name="adj1" fmla="val -73053"/>
              <a:gd name="adj2" fmla="val -5649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Sweet spot: Near-optimal w/ 3x speedup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495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36" y="365125"/>
            <a:ext cx="11607242" cy="874739"/>
          </a:xfrm>
        </p:spPr>
        <p:txBody>
          <a:bodyPr>
            <a:normAutofit/>
          </a:bodyPr>
          <a:lstStyle/>
          <a:p>
            <a:r>
              <a:rPr lang="en-US" dirty="0" smtClean="0"/>
              <a:t>Again, no one-size-fit-all value</a:t>
            </a:r>
            <a:endParaRPr lang="en-US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4025537"/>
              </p:ext>
            </p:extLst>
          </p:nvPr>
        </p:nvGraphicFramePr>
        <p:xfrm>
          <a:off x="1503045" y="1859280"/>
          <a:ext cx="4775836" cy="3515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/>
          <p:cNvSpPr txBox="1"/>
          <p:nvPr/>
        </p:nvSpPr>
        <p:spPr>
          <a:xfrm rot="16200000">
            <a:off x="-346366" y="3317945"/>
            <a:ext cx="3106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Mean </a:t>
            </a:r>
            <a:r>
              <a:rPr lang="en-US" sz="2400" dirty="0" err="1" smtClean="0"/>
              <a:t>Avg</a:t>
            </a:r>
            <a:r>
              <a:rPr lang="en-US" sz="2400" dirty="0" smtClean="0"/>
              <a:t> Precision (%)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505872" y="5273941"/>
            <a:ext cx="2770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Processing time (</a:t>
            </a:r>
            <a:r>
              <a:rPr lang="en-US" sz="2400" dirty="0" err="1" smtClean="0"/>
              <a:t>ms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814" y="2226459"/>
            <a:ext cx="5038464" cy="28346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60565" y="1995627"/>
            <a:ext cx="1415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accent2">
                    <a:lumMod val="75000"/>
                  </a:schemeClr>
                </a:solidFill>
              </a:rPr>
              <a:t>Camera A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8199" y="2615043"/>
            <a:ext cx="1415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Camera B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3363116" y="3834133"/>
            <a:ext cx="3433924" cy="820392"/>
          </a:xfrm>
          <a:prstGeom prst="wedgeRectCallout">
            <a:avLst>
              <a:gd name="adj1" fmla="val 7712"/>
              <a:gd name="adj2" fmla="val -1044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Too high resolution leads to high false positive</a:t>
            </a:r>
            <a:endParaRPr lang="en-US" sz="2400" dirty="0"/>
          </a:p>
        </p:txBody>
      </p:sp>
      <p:sp>
        <p:nvSpPr>
          <p:cNvPr id="6" name="Oval 5"/>
          <p:cNvSpPr/>
          <p:nvPr/>
        </p:nvSpPr>
        <p:spPr>
          <a:xfrm>
            <a:off x="3860800" y="2042160"/>
            <a:ext cx="355600" cy="38465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87562" y="2467452"/>
            <a:ext cx="355600" cy="384652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5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configurations can have similar 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084320"/>
          </a:xfrm>
        </p:spPr>
        <p:txBody>
          <a:bodyPr>
            <a:normAutofit lnSpcReduction="10000"/>
          </a:bodyPr>
          <a:lstStyle/>
          <a:p>
            <a:pPr>
              <a:spcAft>
                <a:spcPts val="800"/>
              </a:spcAft>
            </a:pPr>
            <a:r>
              <a:rPr lang="en-US" dirty="0" smtClean="0"/>
              <a:t>Frame sampling rate</a:t>
            </a:r>
          </a:p>
          <a:p>
            <a:pPr>
              <a:spcAft>
                <a:spcPts val="800"/>
              </a:spcAft>
            </a:pPr>
            <a:r>
              <a:rPr lang="en-US" dirty="0" smtClean="0"/>
              <a:t>Input video resolution</a:t>
            </a:r>
          </a:p>
          <a:p>
            <a:pPr>
              <a:spcAft>
                <a:spcPts val="800"/>
              </a:spcAft>
            </a:pPr>
            <a:r>
              <a:rPr lang="en-US" dirty="0" smtClean="0"/>
              <a:t>Video brightness</a:t>
            </a:r>
          </a:p>
          <a:p>
            <a:pPr>
              <a:spcAft>
                <a:spcPts val="800"/>
              </a:spcAft>
            </a:pPr>
            <a:r>
              <a:rPr lang="en-US" dirty="0" smtClean="0"/>
              <a:t>Confidence threshold</a:t>
            </a:r>
          </a:p>
          <a:p>
            <a:pPr>
              <a:spcAft>
                <a:spcPts val="800"/>
              </a:spcAft>
            </a:pPr>
            <a:r>
              <a:rPr lang="en-US" dirty="0" smtClean="0"/>
              <a:t>Max # of region proposals</a:t>
            </a:r>
            <a:endParaRPr lang="en-US" dirty="0"/>
          </a:p>
          <a:p>
            <a:pPr>
              <a:spcAft>
                <a:spcPts val="800"/>
              </a:spcAft>
            </a:pPr>
            <a:r>
              <a:rPr lang="en-US" dirty="0" smtClean="0"/>
              <a:t>Pre-trained CNN models</a:t>
            </a:r>
          </a:p>
          <a:p>
            <a:pPr>
              <a:spcAft>
                <a:spcPts val="800"/>
              </a:spcAft>
            </a:pPr>
            <a:r>
              <a:rPr lang="en-US" dirty="0" smtClean="0"/>
              <a:t>..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69440" y="5689600"/>
            <a:ext cx="7683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Prior work picks these configurations offline!</a:t>
            </a:r>
            <a:endParaRPr lang="en-US" sz="32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6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2324" y="2727452"/>
            <a:ext cx="9719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5"/>
                </a:solidFill>
              </a:rPr>
              <a:t>How to pick optimal configurations </a:t>
            </a:r>
            <a:r>
              <a:rPr lang="en-US" sz="4000" i="1" dirty="0" smtClean="0">
                <a:solidFill>
                  <a:schemeClr val="accent5"/>
                </a:solidFill>
              </a:rPr>
              <a:t>systematically</a:t>
            </a:r>
            <a:r>
              <a:rPr lang="en-US" sz="4000" dirty="0" smtClean="0">
                <a:solidFill>
                  <a:schemeClr val="accent5"/>
                </a:solidFill>
              </a:rPr>
              <a:t> and </a:t>
            </a:r>
            <a:r>
              <a:rPr lang="en-US" sz="4000" i="1" dirty="0" smtClean="0">
                <a:solidFill>
                  <a:schemeClr val="accent5"/>
                </a:solidFill>
              </a:rPr>
              <a:t>adaptively</a:t>
            </a:r>
            <a:r>
              <a:rPr lang="en-US" sz="4000" dirty="0" smtClean="0">
                <a:solidFill>
                  <a:schemeClr val="accent5"/>
                </a:solidFill>
              </a:rPr>
              <a:t>?</a:t>
            </a:r>
            <a:endParaRPr lang="en-US" sz="4000" dirty="0">
              <a:solidFill>
                <a:schemeClr val="accent5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5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framework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455" y="4142436"/>
            <a:ext cx="2257264" cy="1269710"/>
          </a:xfrm>
          <a:prstGeom prst="rect">
            <a:avLst/>
          </a:prstGeom>
        </p:spPr>
      </p:pic>
      <p:pic>
        <p:nvPicPr>
          <p:cNvPr id="15" name="Picture 44" descr="https://lh4.googleusercontent.com/nBRsptExTPbmcHjMgvelYcKRytSnFuklsaUFTkaMjewHyK5qUOZhDS6Ujst7Vcfp0argjtysdm9j-t6S6Ere0VKHQb8xURdU66GNLJLevKc3XChzQ6vz57axKkXtbJXgWebQw9n9C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8401" y="4184673"/>
            <a:ext cx="2196799" cy="1185233"/>
          </a:xfrm>
          <a:prstGeom prst="rect">
            <a:avLst/>
          </a:prstGeom>
          <a:ln w="28575" cap="sq">
            <a:solidFill>
              <a:schemeClr val="tx1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ight Arrow 15"/>
          <p:cNvSpPr/>
          <p:nvPr/>
        </p:nvSpPr>
        <p:spPr>
          <a:xfrm>
            <a:off x="2490427" y="4347170"/>
            <a:ext cx="508000" cy="86023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797254" y="4347170"/>
            <a:ext cx="508000" cy="86023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3055135" y="3968241"/>
            <a:ext cx="2664287" cy="2791959"/>
            <a:chOff x="3055135" y="3968241"/>
            <a:chExt cx="2664287" cy="2791959"/>
          </a:xfrm>
        </p:grpSpPr>
        <p:sp>
          <p:nvSpPr>
            <p:cNvPr id="33" name="Rectangle 32"/>
            <p:cNvSpPr/>
            <p:nvPr/>
          </p:nvSpPr>
          <p:spPr>
            <a:xfrm>
              <a:off x="3055135" y="3968241"/>
              <a:ext cx="2664287" cy="279195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2800" i="1" dirty="0" smtClean="0"/>
                <a:t>Configurations</a:t>
              </a:r>
              <a:endParaRPr lang="en-US" sz="2800" i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20619" y="5044399"/>
              <a:ext cx="2332508" cy="738664"/>
            </a:xfrm>
            <a:prstGeom prst="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 smtClean="0"/>
                <a:t>Input resolution</a:t>
              </a:r>
            </a:p>
            <a:p>
              <a:pPr algn="ctr"/>
              <a:r>
                <a:rPr lang="en-US" dirty="0" smtClean="0"/>
                <a:t>{198, 448, 960, </a:t>
              </a:r>
              <a:r>
                <a:rPr lang="mr-IN" dirty="0" smtClean="0"/>
                <a:t>…</a:t>
              </a:r>
              <a:r>
                <a:rPr lang="en-US" dirty="0" smtClean="0"/>
                <a:t>}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220619" y="4136988"/>
              <a:ext cx="2332508" cy="738664"/>
            </a:xfrm>
            <a:prstGeom prst="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 smtClean="0"/>
                <a:t>Frame sampling </a:t>
              </a:r>
            </a:p>
            <a:p>
              <a:pPr algn="ctr"/>
              <a:r>
                <a:rPr lang="en-US" dirty="0" smtClean="0"/>
                <a:t>{1, 5, 30, </a:t>
              </a:r>
              <a:r>
                <a:rPr lang="mr-IN" dirty="0" smtClean="0"/>
                <a:t>…</a:t>
              </a:r>
              <a:r>
                <a:rPr lang="en-US" dirty="0" smtClean="0"/>
                <a:t>} fps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4291833" y="5745688"/>
              <a:ext cx="5036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3600" dirty="0" smtClean="0"/>
                <a:t>…</a:t>
              </a:r>
              <a:endParaRPr lang="en-US" sz="3600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0474" y="4141355"/>
            <a:ext cx="2260697" cy="1271867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8746179" y="4347170"/>
            <a:ext cx="508000" cy="86023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22" idx="0"/>
            <a:endCxn id="25" idx="3"/>
          </p:cNvCxnSpPr>
          <p:nvPr/>
        </p:nvCxnSpPr>
        <p:spPr>
          <a:xfrm rot="16200000" flipV="1">
            <a:off x="9006720" y="2597251"/>
            <a:ext cx="1122584" cy="1965623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876902" y="2514546"/>
            <a:ext cx="2708298" cy="10084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i="1" dirty="0" smtClean="0"/>
              <a:t>Configuration  Controller</a:t>
            </a:r>
            <a:endParaRPr lang="en-US" sz="2800" i="1" dirty="0"/>
          </a:p>
        </p:txBody>
      </p:sp>
      <p:cxnSp>
        <p:nvCxnSpPr>
          <p:cNvPr id="26" name="Elbow Connector 25"/>
          <p:cNvCxnSpPr>
            <a:stCxn id="25" idx="1"/>
            <a:endCxn id="33" idx="0"/>
          </p:cNvCxnSpPr>
          <p:nvPr/>
        </p:nvCxnSpPr>
        <p:spPr>
          <a:xfrm rot="10800000" flipV="1">
            <a:off x="4387280" y="3018771"/>
            <a:ext cx="1489623" cy="949470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ular Callout 42"/>
          <p:cNvSpPr/>
          <p:nvPr/>
        </p:nvSpPr>
        <p:spPr>
          <a:xfrm>
            <a:off x="7924800" y="1582201"/>
            <a:ext cx="4023359" cy="829438"/>
          </a:xfrm>
          <a:prstGeom prst="wedgeRectCallout">
            <a:avLst>
              <a:gd name="adj1" fmla="val 6121"/>
              <a:gd name="adj2" fmla="val 11376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Q2: </a:t>
            </a:r>
            <a:r>
              <a:rPr lang="en-US" sz="2400"/>
              <a:t>How </a:t>
            </a:r>
            <a:r>
              <a:rPr lang="en-US" sz="2400" dirty="0" smtClean="0"/>
              <a:t>to get feedback </a:t>
            </a:r>
            <a:r>
              <a:rPr lang="en-US" sz="2400" smtClean="0"/>
              <a:t>w/o knowing the ground </a:t>
            </a:r>
            <a:r>
              <a:rPr lang="en-US" sz="2400" dirty="0" smtClean="0"/>
              <a:t>truth?</a:t>
            </a:r>
            <a:endParaRPr lang="en-US" sz="2400" dirty="0"/>
          </a:p>
        </p:txBody>
      </p:sp>
      <p:sp>
        <p:nvSpPr>
          <p:cNvPr id="44" name="Rectangular Callout 43"/>
          <p:cNvSpPr/>
          <p:nvPr/>
        </p:nvSpPr>
        <p:spPr>
          <a:xfrm>
            <a:off x="176455" y="2629854"/>
            <a:ext cx="3439104" cy="829438"/>
          </a:xfrm>
          <a:prstGeom prst="wedgeRectCallout">
            <a:avLst>
              <a:gd name="adj1" fmla="val 40981"/>
              <a:gd name="adj2" fmla="val 10519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Q1: How to explore large </a:t>
            </a:r>
            <a:r>
              <a:rPr lang="en-US" sz="2400" dirty="0" err="1" smtClean="0"/>
              <a:t>config</a:t>
            </a:r>
            <a:r>
              <a:rPr lang="en-US" sz="2400" dirty="0" smtClean="0"/>
              <a:t> spaces efficiently?</a:t>
            </a:r>
            <a:endParaRPr lang="en-US" sz="2400" dirty="0"/>
          </a:p>
        </p:txBody>
      </p:sp>
      <p:sp>
        <p:nvSpPr>
          <p:cNvPr id="45" name="Rectangular Callout 44"/>
          <p:cNvSpPr/>
          <p:nvPr/>
        </p:nvSpPr>
        <p:spPr>
          <a:xfrm>
            <a:off x="3220619" y="1334094"/>
            <a:ext cx="3439104" cy="829438"/>
          </a:xfrm>
          <a:prstGeom prst="wedgeRectCallout">
            <a:avLst>
              <a:gd name="adj1" fmla="val 33595"/>
              <a:gd name="adj2" fmla="val 10274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Q3: How to formulate the adaptation process?</a:t>
            </a:r>
            <a:endParaRPr lang="en-US" sz="2400" dirty="0"/>
          </a:p>
        </p:txBody>
      </p:sp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8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3" grpId="0" animBg="1"/>
      <p:bldP spid="25" grpId="0" animBg="1"/>
      <p:bldP spid="43" grpId="0" animBg="1"/>
      <p:bldP spid="44" grpId="0" animBg="1"/>
      <p:bldP spid="4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4200" cy="874739"/>
          </a:xfrm>
        </p:spPr>
        <p:txBody>
          <a:bodyPr>
            <a:normAutofit/>
          </a:bodyPr>
          <a:lstStyle/>
          <a:p>
            <a:r>
              <a:rPr lang="en-US" dirty="0" smtClean="0"/>
              <a:t>Q1: How to handle large configuration spaces?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245069"/>
            <a:ext cx="8690649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 smtClean="0"/>
              <a:t>Opportunity: Spatial &amp; temporal correlation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E.g., multiple cameras (#1, #3) share the same optimal configuration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390994" y="3550018"/>
            <a:ext cx="3106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Mean </a:t>
            </a:r>
            <a:r>
              <a:rPr lang="en-US" sz="2400" dirty="0" err="1" smtClean="0"/>
              <a:t>Avg</a:t>
            </a:r>
            <a:r>
              <a:rPr lang="en-US" sz="2400" dirty="0" smtClean="0"/>
              <a:t> Precision (%)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829608" y="5266277"/>
            <a:ext cx="3207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Frame sampling rate (%)</a:t>
            </a:r>
            <a:endParaRPr lang="en-US" sz="2400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6166706"/>
              </p:ext>
            </p:extLst>
          </p:nvPr>
        </p:nvGraphicFramePr>
        <p:xfrm>
          <a:off x="3174977" y="2280517"/>
          <a:ext cx="4343423" cy="3053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5899805"/>
            <a:ext cx="9647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</a:rPr>
              <a:t>Idea: Let similar cameras explore the </a:t>
            </a:r>
            <a:r>
              <a:rPr lang="en-US" sz="2800" b="1" dirty="0" err="1" smtClean="0">
                <a:solidFill>
                  <a:srgbClr val="00B050"/>
                </a:solidFill>
              </a:rPr>
              <a:t>config</a:t>
            </a:r>
            <a:r>
              <a:rPr lang="en-US" sz="2800" b="1" dirty="0" smtClean="0">
                <a:solidFill>
                  <a:srgbClr val="00B050"/>
                </a:solidFill>
              </a:rPr>
              <a:t> space together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7880" cy="874739"/>
          </a:xfrm>
        </p:spPr>
        <p:txBody>
          <a:bodyPr>
            <a:normAutofit/>
          </a:bodyPr>
          <a:lstStyle/>
          <a:p>
            <a:r>
              <a:rPr lang="en-US" smtClean="0"/>
              <a:t>Q2: </a:t>
            </a:r>
            <a:r>
              <a:rPr lang="en-US" dirty="0"/>
              <a:t>How </a:t>
            </a:r>
            <a:r>
              <a:rPr lang="en-US" dirty="0" smtClean="0"/>
              <a:t>to get the feedback w/o ground truth?</a:t>
            </a:r>
            <a:endParaRPr lang="en-US" dirty="0"/>
          </a:p>
        </p:txBody>
      </p:sp>
      <p:pic>
        <p:nvPicPr>
          <p:cNvPr id="7" name="Picture 44" descr="https://lh4.googleusercontent.com/nBRsptExTPbmcHjMgvelYcKRytSnFuklsaUFTkaMjewHyK5qUOZhDS6Ujst7Vcfp0argjtysdm9j-t6S6Ere0VKHQb8xURdU66GNLJLevKc3XChzQ6vz57axKkXtbJXgWebQw9n9C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560" y="3892372"/>
            <a:ext cx="1834071" cy="1185233"/>
          </a:xfrm>
          <a:prstGeom prst="rect">
            <a:avLst/>
          </a:prstGeom>
          <a:ln w="28575" cap="sq">
            <a:solidFill>
              <a:schemeClr val="tx1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4747" y="3867600"/>
            <a:ext cx="2260697" cy="1271867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2143289" y="4073417"/>
            <a:ext cx="508000" cy="86023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lbow Connector 13"/>
          <p:cNvCxnSpPr>
            <a:stCxn id="12" idx="0"/>
            <a:endCxn id="15" idx="3"/>
          </p:cNvCxnSpPr>
          <p:nvPr/>
        </p:nvCxnSpPr>
        <p:spPr>
          <a:xfrm rot="16200000" flipV="1">
            <a:off x="3027791" y="3020295"/>
            <a:ext cx="1223030" cy="471580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91062" y="2255138"/>
            <a:ext cx="2012454" cy="7788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/>
              <a:t>Configuration  Controller</a:t>
            </a:r>
            <a:endParaRPr lang="en-US" sz="2400" dirty="0"/>
          </a:p>
        </p:txBody>
      </p:sp>
      <p:cxnSp>
        <p:nvCxnSpPr>
          <p:cNvPr id="16" name="Elbow Connector 15"/>
          <p:cNvCxnSpPr>
            <a:stCxn id="15" idx="1"/>
            <a:endCxn id="7" idx="0"/>
          </p:cNvCxnSpPr>
          <p:nvPr/>
        </p:nvCxnSpPr>
        <p:spPr>
          <a:xfrm rot="10800000" flipV="1">
            <a:off x="1079596" y="2644570"/>
            <a:ext cx="311466" cy="1247802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916279" y="1930683"/>
            <a:ext cx="1971269" cy="1767007"/>
          </a:xfrm>
          <a:prstGeom prst="verticalScroll">
            <a:avLst>
              <a:gd name="adj" fmla="val 773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Car #1: </a:t>
            </a:r>
            <a:r>
              <a:rPr lang="en-US" sz="2400" b="1" dirty="0" smtClean="0"/>
              <a:t>67%</a:t>
            </a:r>
          </a:p>
          <a:p>
            <a:r>
              <a:rPr lang="en-US" sz="2400" dirty="0" smtClean="0"/>
              <a:t>Car #2: </a:t>
            </a:r>
            <a:r>
              <a:rPr lang="en-US" sz="2400" b="1" dirty="0" smtClean="0"/>
              <a:t>40%</a:t>
            </a:r>
          </a:p>
          <a:p>
            <a:r>
              <a:rPr lang="en-US" sz="2400" dirty="0" smtClean="0"/>
              <a:t>Truck: </a:t>
            </a:r>
            <a:r>
              <a:rPr lang="en-US" sz="2400" b="1" dirty="0" smtClean="0"/>
              <a:t>55%</a:t>
            </a:r>
          </a:p>
          <a:p>
            <a:r>
              <a:rPr lang="mr-IN" sz="2400" dirty="0" smtClean="0"/>
              <a:t>…</a:t>
            </a:r>
            <a:endParaRPr lang="en-US" sz="2400" dirty="0"/>
          </a:p>
        </p:txBody>
      </p:sp>
      <p:grpSp>
        <p:nvGrpSpPr>
          <p:cNvPr id="53" name="Group 52"/>
          <p:cNvGrpSpPr/>
          <p:nvPr/>
        </p:nvGrpSpPr>
        <p:grpSpPr>
          <a:xfrm>
            <a:off x="6307089" y="1647845"/>
            <a:ext cx="5742565" cy="3984017"/>
            <a:chOff x="6307089" y="1647845"/>
            <a:chExt cx="5742565" cy="3984017"/>
          </a:xfrm>
        </p:grpSpPr>
        <p:graphicFrame>
          <p:nvGraphicFramePr>
            <p:cNvPr id="4" name="Chart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67454602"/>
                </p:ext>
              </p:extLst>
            </p:nvPr>
          </p:nvGraphicFramePr>
          <p:xfrm>
            <a:off x="7082408" y="1647845"/>
            <a:ext cx="4967246" cy="35246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4" name="TextBox 33"/>
            <p:cNvSpPr txBox="1"/>
            <p:nvPr/>
          </p:nvSpPr>
          <p:spPr>
            <a:xfrm>
              <a:off x="8604037" y="5170197"/>
              <a:ext cx="25300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F(</a:t>
              </a:r>
              <a:r>
                <a:rPr lang="en-US" sz="2400" dirty="0" err="1" smtClean="0"/>
                <a:t>Avg_Confidence</a:t>
              </a:r>
              <a:r>
                <a:rPr lang="en-US" sz="2400" dirty="0" smtClean="0"/>
                <a:t>)</a:t>
              </a:r>
              <a:endParaRPr lang="en-US" sz="2400" dirty="0"/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5333746" y="2886198"/>
              <a:ext cx="277768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Mean Avg. Precision </a:t>
              </a:r>
            </a:p>
            <a:p>
              <a:pPr algn="ctr"/>
              <a:r>
                <a:rPr lang="en-US" sz="2400" dirty="0" smtClean="0"/>
                <a:t>(Ground Truth)</a:t>
              </a:r>
              <a:endParaRPr lang="en-US" sz="2400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103226" y="5845466"/>
            <a:ext cx="7765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</a:rPr>
              <a:t>Idea: </a:t>
            </a:r>
            <a:r>
              <a:rPr lang="en-US" sz="2800" b="1" dirty="0">
                <a:solidFill>
                  <a:srgbClr val="00B050"/>
                </a:solidFill>
              </a:rPr>
              <a:t>Can we guess accuracy based on confidence</a:t>
            </a:r>
            <a:r>
              <a:rPr lang="en-US" sz="2800" b="1" dirty="0" smtClean="0">
                <a:solidFill>
                  <a:srgbClr val="00B050"/>
                </a:solidFill>
              </a:rPr>
              <a:t>?</a:t>
            </a:r>
          </a:p>
          <a:p>
            <a:r>
              <a:rPr lang="en-US" sz="2800" dirty="0" smtClean="0">
                <a:solidFill>
                  <a:srgbClr val="00B050"/>
                </a:solidFill>
              </a:rPr>
              <a:t>Or maybe crowdsourcing in real-time?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765040" y="1371600"/>
            <a:ext cx="1596976" cy="461665"/>
          </a:xfrm>
          <a:prstGeom prst="wedgeRectCallout">
            <a:avLst>
              <a:gd name="adj1" fmla="val -22742"/>
              <a:gd name="adj2" fmla="val 1241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Confidence</a:t>
            </a:r>
            <a:endParaRPr lang="en-US" sz="2400" dirty="0"/>
          </a:p>
        </p:txBody>
      </p: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5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5" grpId="0"/>
      <p:bldP spid="5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video analytics is everywhere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1591" y="4326908"/>
            <a:ext cx="4858272" cy="2472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314" y="3083273"/>
            <a:ext cx="2942452" cy="16814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4567" y="2461013"/>
            <a:ext cx="3264797" cy="270829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265" y="1307469"/>
            <a:ext cx="3503434" cy="21438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988862" y="1514345"/>
            <a:ext cx="3140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Deep Neural Networks</a:t>
            </a:r>
            <a:endParaRPr lang="en-US" sz="2400" b="1" i="1" dirty="0"/>
          </a:p>
        </p:txBody>
      </p:sp>
      <p:pic>
        <p:nvPicPr>
          <p:cNvPr id="25" name="Picture 44" descr="https://lh4.googleusercontent.com/nBRsptExTPbmcHjMgvelYcKRytSnFuklsaUFTkaMjewHyK5qUOZhDS6Ujst7Vcfp0argjtysdm9j-t6S6Ere0VKHQb8xURdU66GNLJLevKc3XChzQ6vz57axKkXtbJXgWebQw9n9Cn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8863" y="2014291"/>
            <a:ext cx="3140435" cy="1185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ght Arrow 25"/>
          <p:cNvSpPr/>
          <p:nvPr/>
        </p:nvSpPr>
        <p:spPr>
          <a:xfrm rot="18126532">
            <a:off x="4157042" y="3718688"/>
            <a:ext cx="633971" cy="469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442" y="4622944"/>
            <a:ext cx="4686300" cy="1727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4339" y="4879356"/>
            <a:ext cx="2589481" cy="1939611"/>
          </a:xfrm>
          <a:prstGeom prst="rect">
            <a:avLst/>
          </a:prstGeom>
        </p:spPr>
      </p:pic>
      <p:sp>
        <p:nvSpPr>
          <p:cNvPr id="31" name="Right Arrow 30"/>
          <p:cNvSpPr/>
          <p:nvPr/>
        </p:nvSpPr>
        <p:spPr>
          <a:xfrm rot="19559884">
            <a:off x="3116214" y="2598139"/>
            <a:ext cx="633971" cy="469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4606132">
            <a:off x="6607039" y="3703649"/>
            <a:ext cx="633971" cy="469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2476982">
            <a:off x="7661086" y="2718695"/>
            <a:ext cx="633971" cy="469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31" grpId="0" animBg="1"/>
      <p:bldP spid="32" grpId="0" animBg="1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4360" cy="874739"/>
          </a:xfrm>
        </p:spPr>
        <p:txBody>
          <a:bodyPr>
            <a:normAutofit/>
          </a:bodyPr>
          <a:lstStyle/>
          <a:p>
            <a:r>
              <a:rPr lang="en-US" smtClean="0"/>
              <a:t>Q3: </a:t>
            </a:r>
            <a:r>
              <a:rPr lang="en-US"/>
              <a:t>How </a:t>
            </a:r>
            <a:r>
              <a:rPr lang="en-US" dirty="0" smtClean="0"/>
              <a:t>to formulate the adaptation process?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3535" y="4303521"/>
            <a:ext cx="2664287" cy="2361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800" i="1" dirty="0" smtClean="0"/>
              <a:t>Configurations</a:t>
            </a:r>
            <a:endParaRPr lang="en-US" sz="2800" i="1" dirty="0"/>
          </a:p>
        </p:txBody>
      </p:sp>
      <p:pic>
        <p:nvPicPr>
          <p:cNvPr id="5" name="Picture 44" descr="https://lh4.googleusercontent.com/nBRsptExTPbmcHjMgvelYcKRytSnFuklsaUFTkaMjewHyK5qUOZhDS6Ujst7Vcfp0argjtysdm9j-t6S6Ere0VKHQb8xURdU66GNLJLevKc3XChzQ6vz57axKkXtbJXgWebQw9n9C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2051" y="4393299"/>
            <a:ext cx="2666300" cy="1438542"/>
          </a:xfrm>
          <a:prstGeom prst="rect">
            <a:avLst/>
          </a:prstGeom>
          <a:ln w="28575" cap="sq">
            <a:solidFill>
              <a:schemeClr val="tx1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155654" y="4682450"/>
            <a:ext cx="508000" cy="86023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9019" y="5379679"/>
            <a:ext cx="2332508" cy="738664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Input resolution</a:t>
            </a:r>
          </a:p>
          <a:p>
            <a:pPr algn="ctr"/>
            <a:r>
              <a:rPr lang="en-US" dirty="0" smtClean="0"/>
              <a:t>{198, 448, 960, </a:t>
            </a:r>
            <a:r>
              <a:rPr lang="mr-IN" dirty="0" smtClean="0"/>
              <a:t>…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9019" y="4472268"/>
            <a:ext cx="2332508" cy="738664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Frame sampling </a:t>
            </a:r>
          </a:p>
          <a:p>
            <a:pPr algn="ctr"/>
            <a:r>
              <a:rPr lang="en-US" dirty="0" smtClean="0"/>
              <a:t>{1, 5, 30, </a:t>
            </a:r>
            <a:r>
              <a:rPr lang="mr-IN" dirty="0" smtClean="0"/>
              <a:t>…</a:t>
            </a:r>
            <a:r>
              <a:rPr lang="en-US" dirty="0" smtClean="0"/>
              <a:t>} fps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295" y="4340723"/>
            <a:ext cx="2743856" cy="1543692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104579" y="4682450"/>
            <a:ext cx="508000" cy="86023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/>
          <p:cNvCxnSpPr>
            <a:stCxn id="10" idx="0"/>
            <a:endCxn id="13" idx="3"/>
          </p:cNvCxnSpPr>
          <p:nvPr/>
        </p:nvCxnSpPr>
        <p:spPr>
          <a:xfrm rot="16200000" flipV="1">
            <a:off x="6530226" y="2961725"/>
            <a:ext cx="831381" cy="1926615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663654" y="3069827"/>
            <a:ext cx="2318954" cy="8790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i="1" dirty="0" smtClean="0"/>
              <a:t>Configuration  Controller</a:t>
            </a:r>
            <a:endParaRPr lang="en-US" sz="2800" i="1" dirty="0"/>
          </a:p>
        </p:txBody>
      </p:sp>
      <p:cxnSp>
        <p:nvCxnSpPr>
          <p:cNvPr id="14" name="Elbow Connector 13"/>
          <p:cNvCxnSpPr>
            <a:stCxn id="13" idx="1"/>
            <a:endCxn id="4" idx="0"/>
          </p:cNvCxnSpPr>
          <p:nvPr/>
        </p:nvCxnSpPr>
        <p:spPr>
          <a:xfrm rot="10800000" flipV="1">
            <a:off x="1745680" y="3509341"/>
            <a:ext cx="1917975" cy="794179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ular Callout 18"/>
          <p:cNvSpPr/>
          <p:nvPr/>
        </p:nvSpPr>
        <p:spPr>
          <a:xfrm>
            <a:off x="413535" y="1492917"/>
            <a:ext cx="4829025" cy="1278775"/>
          </a:xfrm>
          <a:prstGeom prst="wedgeRectCallout">
            <a:avLst>
              <a:gd name="adj1" fmla="val 31196"/>
              <a:gd name="adj2" fmla="val 7890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Learn best </a:t>
            </a:r>
            <a:r>
              <a:rPr lang="en-US" sz="2400" dirty="0" err="1" smtClean="0"/>
              <a:t>config</a:t>
            </a:r>
            <a:r>
              <a:rPr lang="en-US" sz="2400" dirty="0" smtClean="0"/>
              <a:t> by cameras</a:t>
            </a:r>
          </a:p>
          <a:p>
            <a:pPr algn="ctr"/>
            <a:r>
              <a:rPr lang="en-US" sz="2400" dirty="0" smtClean="0"/>
              <a:t>Handle noisy feedback signal</a:t>
            </a:r>
          </a:p>
          <a:p>
            <a:pPr algn="ctr"/>
            <a:r>
              <a:rPr lang="en-US" sz="2400" dirty="0" smtClean="0"/>
              <a:t>Configurations are not independent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351" y="1416495"/>
            <a:ext cx="2297234" cy="1853102"/>
          </a:xfrm>
          <a:prstGeom prst="rect">
            <a:avLst/>
          </a:prstGeom>
        </p:spPr>
      </p:pic>
      <p:sp>
        <p:nvSpPr>
          <p:cNvPr id="27" name="Rectangular Callout 26"/>
          <p:cNvSpPr/>
          <p:nvPr/>
        </p:nvSpPr>
        <p:spPr>
          <a:xfrm>
            <a:off x="8754069" y="1247133"/>
            <a:ext cx="3183929" cy="671731"/>
          </a:xfrm>
          <a:prstGeom prst="wedgeRectCallout">
            <a:avLst>
              <a:gd name="adj1" fmla="val -63887"/>
              <a:gd name="adj2" fmla="val 54938"/>
            </a:avLst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Multi-armed bandit?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8" name="Rectangular Callout 27"/>
          <p:cNvSpPr/>
          <p:nvPr/>
        </p:nvSpPr>
        <p:spPr>
          <a:xfrm>
            <a:off x="8754068" y="2149162"/>
            <a:ext cx="3183929" cy="671731"/>
          </a:xfrm>
          <a:prstGeom prst="wedgeRectCallout">
            <a:avLst>
              <a:gd name="adj1" fmla="val -62542"/>
              <a:gd name="adj2" fmla="val -8587"/>
            </a:avLst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Bayesian optimization?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5400000">
            <a:off x="10332629" y="3758544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800" b="1" dirty="0" smtClean="0"/>
              <a:t>…</a:t>
            </a:r>
            <a:endParaRPr lang="en-US" sz="2800" b="1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20</a:t>
            </a:fld>
            <a:endParaRPr lang="en-US"/>
          </a:p>
        </p:txBody>
      </p:sp>
      <p:sp>
        <p:nvSpPr>
          <p:cNvPr id="20" name="Rectangular Callout 19"/>
          <p:cNvSpPr/>
          <p:nvPr/>
        </p:nvSpPr>
        <p:spPr>
          <a:xfrm>
            <a:off x="8754068" y="3027855"/>
            <a:ext cx="3183929" cy="671731"/>
          </a:xfrm>
          <a:prstGeom prst="wedgeRectCallout">
            <a:avLst>
              <a:gd name="adj1" fmla="val -63819"/>
              <a:gd name="adj2" fmla="val -49425"/>
            </a:avLst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Decision Service?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59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0" grpId="0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1342"/>
            <a:ext cx="10957560" cy="4735621"/>
          </a:xfrm>
        </p:spPr>
        <p:txBody>
          <a:bodyPr>
            <a:normAutofit/>
          </a:bodyPr>
          <a:lstStyle/>
          <a:p>
            <a:r>
              <a:rPr lang="en-US" b="1" dirty="0" smtClean="0"/>
              <a:t>Applying DNN on videos can be prohibitively expensive at scale</a:t>
            </a:r>
          </a:p>
          <a:p>
            <a:endParaRPr lang="en-US" dirty="0"/>
          </a:p>
          <a:p>
            <a:r>
              <a:rPr lang="en-US" b="1" dirty="0" smtClean="0"/>
              <a:t>Picking optimal configurations can strike a resource-accuracy balance</a:t>
            </a:r>
          </a:p>
          <a:p>
            <a:endParaRPr lang="en-US" dirty="0"/>
          </a:p>
          <a:p>
            <a:r>
              <a:rPr lang="en-US" b="1" dirty="0" smtClean="0"/>
              <a:t>It’s challenging to dynamically identify optimal configurations</a:t>
            </a:r>
          </a:p>
          <a:p>
            <a:pPr marL="0" indent="0">
              <a:buNone/>
            </a:pPr>
            <a:r>
              <a:rPr lang="en-US" dirty="0" smtClean="0"/>
              <a:t>   Large configuration spaces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Hard to get ground truth-based feedback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How to do it systematically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7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9997" cy="874739"/>
          </a:xfrm>
        </p:spPr>
        <p:txBody>
          <a:bodyPr>
            <a:normAutofit/>
          </a:bodyPr>
          <a:lstStyle/>
          <a:p>
            <a:r>
              <a:rPr lang="en-US" dirty="0" smtClean="0"/>
              <a:t>Accuracy is rising at the expense of higher cost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2696576"/>
              </p:ext>
            </p:extLst>
          </p:nvPr>
        </p:nvGraphicFramePr>
        <p:xfrm>
          <a:off x="1725776" y="2938622"/>
          <a:ext cx="7821180" cy="3826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44" descr="https://lh4.googleusercontent.com/nBRsptExTPbmcHjMgvelYcKRytSnFuklsaUFTkaMjewHyK5qUOZhDS6Ujst7Vcfp0argjtysdm9j-t6S6Ere0VKHQb8xURdU66GNLJLevKc3XChzQ6vz57axKkXtbJXgWebQw9n9C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0229" y="1753389"/>
            <a:ext cx="3140435" cy="1185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51595" y="1253443"/>
            <a:ext cx="307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Deep Neural Networks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2440" y="2952428"/>
            <a:ext cx="11185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/>
                </a:solidFill>
              </a:rPr>
              <a:t>DNN + Video can be </a:t>
            </a:r>
            <a:r>
              <a:rPr lang="en-US" sz="4000" b="1" dirty="0">
                <a:solidFill>
                  <a:schemeClr val="accent5"/>
                </a:solidFill>
              </a:rPr>
              <a:t>prohibitively expensive </a:t>
            </a:r>
            <a:r>
              <a:rPr lang="en-US" sz="4000" dirty="0">
                <a:solidFill>
                  <a:schemeClr val="accent5"/>
                </a:solidFill>
              </a:rPr>
              <a:t>at scale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1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853509" y="3422048"/>
            <a:ext cx="2103036" cy="1658115"/>
            <a:chOff x="8518869" y="3050921"/>
            <a:chExt cx="2464765" cy="194915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18869" y="3604781"/>
              <a:ext cx="2464765" cy="139529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933033" y="3050921"/>
              <a:ext cx="1541881" cy="579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/>
                <a:t>Network</a:t>
              </a:r>
              <a:endParaRPr lang="en-US" sz="2400" i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9997" cy="874739"/>
          </a:xfrm>
        </p:spPr>
        <p:txBody>
          <a:bodyPr>
            <a:normAutofit/>
          </a:bodyPr>
          <a:lstStyle/>
          <a:p>
            <a:r>
              <a:rPr lang="en-US" dirty="0" smtClean="0"/>
              <a:t>Processing one live feed can be costly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3613" y="2538848"/>
            <a:ext cx="684243" cy="6842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6554" y="2518528"/>
            <a:ext cx="1487761" cy="1122795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3" idx="1"/>
          </p:cNvCxnSpPr>
          <p:nvPr/>
        </p:nvCxnSpPr>
        <p:spPr>
          <a:xfrm>
            <a:off x="3747856" y="3076830"/>
            <a:ext cx="3918698" cy="309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87247" y="1892876"/>
            <a:ext cx="2938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One </a:t>
            </a:r>
            <a:r>
              <a:rPr lang="en-US" sz="2400" dirty="0" smtClean="0"/>
              <a:t>camera of </a:t>
            </a:r>
            <a:r>
              <a:rPr lang="en-US" sz="2400" b="1" dirty="0" smtClean="0">
                <a:solidFill>
                  <a:srgbClr val="FF0000"/>
                </a:solidFill>
              </a:rPr>
              <a:t>30 fps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1604" y="2474414"/>
            <a:ext cx="2721346" cy="153075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51" y="2474414"/>
            <a:ext cx="2721346" cy="153075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162123" y="1665113"/>
            <a:ext cx="3058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GPU</a:t>
            </a:r>
            <a:r>
              <a:rPr lang="en-US" sz="2400" dirty="0" smtClean="0"/>
              <a:t>: </a:t>
            </a:r>
            <a:r>
              <a:rPr lang="en-US" sz="2400" b="1" dirty="0" smtClean="0">
                <a:solidFill>
                  <a:srgbClr val="FF0000"/>
                </a:solidFill>
              </a:rPr>
              <a:t>$9,999.99</a:t>
            </a:r>
          </a:p>
          <a:p>
            <a:pPr algn="ctr"/>
            <a:r>
              <a:rPr lang="en-US" sz="2400" dirty="0" smtClean="0"/>
              <a:t>(or </a:t>
            </a:r>
            <a:r>
              <a:rPr lang="en-US" sz="2400" b="1" dirty="0" smtClean="0">
                <a:solidFill>
                  <a:srgbClr val="FF0000"/>
                </a:solidFill>
              </a:rPr>
              <a:t>$848.16/</a:t>
            </a:r>
            <a:r>
              <a:rPr lang="en-US" sz="2400" b="1" dirty="0" err="1" smtClean="0">
                <a:solidFill>
                  <a:srgbClr val="FF0000"/>
                </a:solidFill>
              </a:rPr>
              <a:t>mo</a:t>
            </a:r>
            <a:r>
              <a:rPr lang="en-US" sz="2400" b="1" dirty="0" smtClean="0"/>
              <a:t> </a:t>
            </a:r>
            <a:r>
              <a:rPr lang="en-US" sz="2400" dirty="0" smtClean="0"/>
              <a:t>Azure)</a:t>
            </a:r>
            <a:endParaRPr lang="en-US" sz="2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7956545" y="4027590"/>
            <a:ext cx="2109866" cy="1658115"/>
            <a:chOff x="8017292" y="5765821"/>
            <a:chExt cx="2618951" cy="210387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7292" y="6404723"/>
              <a:ext cx="2618951" cy="1464977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508181" y="5765821"/>
              <a:ext cx="1152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/>
                <a:t>Storage</a:t>
              </a:r>
              <a:endParaRPr lang="en-US" sz="2400" i="1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8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to keep up with the increasing cost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9675" y="3185209"/>
            <a:ext cx="5764206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i="1" dirty="0" smtClean="0"/>
              <a:t>What if we have 1000x more cameras?</a:t>
            </a:r>
          </a:p>
          <a:p>
            <a:pPr algn="ctr">
              <a:spcBef>
                <a:spcPts val="600"/>
              </a:spcBef>
            </a:pPr>
            <a:r>
              <a:rPr lang="en-US" sz="2000" dirty="0" smtClean="0"/>
              <a:t>New York City has </a:t>
            </a:r>
            <a:r>
              <a:rPr lang="en-US" sz="2400" dirty="0"/>
              <a:t>4,176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cameras below 14</a:t>
            </a:r>
            <a:r>
              <a:rPr lang="en-US" sz="2000" baseline="30000" dirty="0"/>
              <a:t>th</a:t>
            </a:r>
            <a:r>
              <a:rPr lang="en-US" sz="2000" dirty="0"/>
              <a:t> </a:t>
            </a:r>
            <a:r>
              <a:rPr lang="en-US" sz="2000" dirty="0" smtClean="0"/>
              <a:t>Street</a:t>
            </a:r>
            <a:r>
              <a:rPr lang="mr-IN" sz="2000" dirty="0" smtClean="0"/>
              <a:t>…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6" t="-228"/>
          <a:stretch/>
        </p:blipFill>
        <p:spPr>
          <a:xfrm>
            <a:off x="827702" y="1262705"/>
            <a:ext cx="4872259" cy="18940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3845" y="1239864"/>
            <a:ext cx="3444781" cy="19377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802812" y="3177558"/>
            <a:ext cx="4844596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i="1" dirty="0" smtClean="0"/>
              <a:t>What if videos are </a:t>
            </a:r>
            <a:r>
              <a:rPr lang="cs-CZ" sz="2400" b="1" i="1" dirty="0"/>
              <a:t>3840 × </a:t>
            </a:r>
            <a:r>
              <a:rPr lang="cs-CZ" sz="2400" b="1" i="1" dirty="0" smtClean="0"/>
              <a:t>2160 (4K)?</a:t>
            </a:r>
          </a:p>
          <a:p>
            <a:pPr algn="ctr">
              <a:spcBef>
                <a:spcPts val="600"/>
              </a:spcBef>
            </a:pPr>
            <a:r>
              <a:rPr lang="it-IT" sz="2000" dirty="0" err="1" smtClean="0"/>
              <a:t>Most</a:t>
            </a:r>
            <a:r>
              <a:rPr lang="it-IT" sz="2000" dirty="0" smtClean="0"/>
              <a:t> </a:t>
            </a:r>
            <a:r>
              <a:rPr lang="it-IT" sz="2000" dirty="0" err="1" smtClean="0"/>
              <a:t>cameras</a:t>
            </a:r>
            <a:r>
              <a:rPr lang="it-IT" sz="2000" dirty="0" smtClean="0"/>
              <a:t> </a:t>
            </a:r>
            <a:r>
              <a:rPr lang="it-IT" sz="2000" dirty="0" err="1" smtClean="0"/>
              <a:t>today</a:t>
            </a:r>
            <a:r>
              <a:rPr lang="it-IT" sz="2000" dirty="0" smtClean="0"/>
              <a:t> are </a:t>
            </a:r>
            <a:r>
              <a:rPr lang="it-IT" sz="2000" dirty="0" err="1" smtClean="0"/>
              <a:t>only</a:t>
            </a:r>
            <a:r>
              <a:rPr lang="it-IT" sz="2000" dirty="0" smtClean="0"/>
              <a:t> 1280 </a:t>
            </a:r>
            <a:r>
              <a:rPr lang="it-IT" sz="2000" dirty="0"/>
              <a:t>x </a:t>
            </a:r>
            <a:r>
              <a:rPr lang="it-IT" sz="2000" dirty="0" smtClean="0"/>
              <a:t>720</a:t>
            </a:r>
            <a:endParaRPr lang="en-US" sz="2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0697" y="4272896"/>
            <a:ext cx="4439264" cy="249708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832684" y="5384706"/>
            <a:ext cx="6288196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i="1" dirty="0" smtClean="0"/>
              <a:t>What if DNN + video streaming/conferencing?</a:t>
            </a:r>
            <a:endParaRPr lang="cs-CZ" sz="2400" b="1" i="1" dirty="0" smtClean="0"/>
          </a:p>
          <a:p>
            <a:pPr algn="ctr">
              <a:spcBef>
                <a:spcPts val="600"/>
              </a:spcBef>
            </a:pPr>
            <a:r>
              <a:rPr lang="it-IT" sz="2000" dirty="0" smtClean="0"/>
              <a:t>Video streaming </a:t>
            </a:r>
            <a:r>
              <a:rPr lang="it-IT" sz="2000" dirty="0" err="1" smtClean="0"/>
              <a:t>is</a:t>
            </a:r>
            <a:r>
              <a:rPr lang="it-IT" sz="2000" dirty="0" smtClean="0"/>
              <a:t> 78% of </a:t>
            </a:r>
            <a:r>
              <a:rPr lang="it-IT" sz="2000" dirty="0" err="1" smtClean="0"/>
              <a:t>today’s</a:t>
            </a:r>
            <a:r>
              <a:rPr lang="it-IT" sz="2000" dirty="0" smtClean="0"/>
              <a:t> Internet </a:t>
            </a:r>
            <a:r>
              <a:rPr lang="it-IT" sz="2000" dirty="0" err="1" smtClean="0"/>
              <a:t>traffic</a:t>
            </a:r>
            <a:r>
              <a:rPr lang="it-IT" sz="2000" dirty="0" smtClean="0"/>
              <a:t>!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7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361960"/>
            <a:ext cx="10500361" cy="8747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Cost of big data analytics </a:t>
            </a:r>
            <a:r>
              <a:rPr lang="en-US" i="1" dirty="0" smtClean="0"/>
              <a:t>might</a:t>
            </a:r>
            <a:r>
              <a:rPr lang="en-US" dirty="0" smtClean="0"/>
              <a:t> be dominated by video analytics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247189" y="3055501"/>
            <a:ext cx="15498" cy="19605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262687" y="5016036"/>
            <a:ext cx="46069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325228" y="1939890"/>
            <a:ext cx="1554349" cy="1207728"/>
            <a:chOff x="6531883" y="4431372"/>
            <a:chExt cx="1554349" cy="120772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8471" y="4516305"/>
              <a:ext cx="1487761" cy="112279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531883" y="4431372"/>
              <a:ext cx="7344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GPU</a:t>
              </a:r>
              <a:endParaRPr lang="en-US" sz="2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9453" y="2348355"/>
            <a:ext cx="1569193" cy="1200939"/>
            <a:chOff x="8865707" y="3294984"/>
            <a:chExt cx="1927071" cy="150874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65707" y="3712824"/>
              <a:ext cx="1927071" cy="109090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173449" y="3294984"/>
              <a:ext cx="1541881" cy="579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/>
                <a:t>Network</a:t>
              </a:r>
              <a:endParaRPr lang="en-US" sz="2400" i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24072" y="3382458"/>
            <a:ext cx="2039113" cy="998860"/>
            <a:chOff x="8363213" y="4988494"/>
            <a:chExt cx="2531127" cy="126739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65707" y="4988494"/>
              <a:ext cx="2028633" cy="113476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363213" y="5794220"/>
              <a:ext cx="1152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/>
                <a:t>Storage</a:t>
              </a:r>
              <a:endParaRPr lang="en-US" sz="2400" i="1" dirty="0"/>
            </a:p>
          </p:txBody>
        </p:sp>
      </p:grpSp>
      <p:sp>
        <p:nvSpPr>
          <p:cNvPr id="16" name="Freeform 15"/>
          <p:cNvSpPr/>
          <p:nvPr/>
        </p:nvSpPr>
        <p:spPr>
          <a:xfrm>
            <a:off x="4572652" y="2810020"/>
            <a:ext cx="4083668" cy="1755463"/>
          </a:xfrm>
          <a:custGeom>
            <a:avLst/>
            <a:gdLst>
              <a:gd name="connsiteX0" fmla="*/ 0 w 2905932"/>
              <a:gd name="connsiteY0" fmla="*/ 1557580 h 1557580"/>
              <a:gd name="connsiteX1" fmla="*/ 1565329 w 2905932"/>
              <a:gd name="connsiteY1" fmla="*/ 1030637 h 1557580"/>
              <a:gd name="connsiteX2" fmla="*/ 2905932 w 2905932"/>
              <a:gd name="connsiteY2" fmla="*/ 0 h 155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5932" h="1557580">
                <a:moveTo>
                  <a:pt x="0" y="1557580"/>
                </a:moveTo>
                <a:cubicBezTo>
                  <a:pt x="540503" y="1423907"/>
                  <a:pt x="1081007" y="1290234"/>
                  <a:pt x="1565329" y="1030637"/>
                </a:cubicBezTo>
                <a:cubicBezTo>
                  <a:pt x="2049651" y="771040"/>
                  <a:pt x="2905932" y="0"/>
                  <a:pt x="2905932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596615" y="3598794"/>
            <a:ext cx="4130825" cy="1317080"/>
          </a:xfrm>
          <a:custGeom>
            <a:avLst/>
            <a:gdLst>
              <a:gd name="connsiteX0" fmla="*/ 0 w 2905932"/>
              <a:gd name="connsiteY0" fmla="*/ 1557580 h 1557580"/>
              <a:gd name="connsiteX1" fmla="*/ 1565329 w 2905932"/>
              <a:gd name="connsiteY1" fmla="*/ 1030637 h 1557580"/>
              <a:gd name="connsiteX2" fmla="*/ 2905932 w 2905932"/>
              <a:gd name="connsiteY2" fmla="*/ 0 h 155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5932" h="1557580">
                <a:moveTo>
                  <a:pt x="0" y="1557580"/>
                </a:moveTo>
                <a:cubicBezTo>
                  <a:pt x="540503" y="1423907"/>
                  <a:pt x="1081007" y="1290234"/>
                  <a:pt x="1565329" y="1030637"/>
                </a:cubicBezTo>
                <a:cubicBezTo>
                  <a:pt x="2049651" y="771040"/>
                  <a:pt x="2905932" y="0"/>
                  <a:pt x="2905932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727440" y="2550567"/>
            <a:ext cx="1945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Data</a:t>
            </a:r>
            <a:r>
              <a:rPr lang="en-US" sz="2400" dirty="0" smtClean="0"/>
              <a:t> analytics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8792711" y="3434553"/>
            <a:ext cx="208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Video</a:t>
            </a:r>
            <a:r>
              <a:rPr lang="en-US" sz="2400" dirty="0" smtClean="0"/>
              <a:t> analytics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3882441" y="2543754"/>
            <a:ext cx="729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Cost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285564" y="514531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098364" y="514531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9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about cheaper </a:t>
            </a:r>
            <a:r>
              <a:rPr lang="en-US" dirty="0"/>
              <a:t>NN </a:t>
            </a:r>
            <a:r>
              <a:rPr lang="en-US" dirty="0" smtClean="0"/>
              <a:t>architectures?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1343"/>
            <a:ext cx="10515600" cy="550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E.g., Early exit, compress CNN models to fewer layers, </a:t>
            </a:r>
            <a:r>
              <a:rPr lang="en-US" sz="2400" dirty="0" err="1" smtClean="0"/>
              <a:t>etc</a:t>
            </a:r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62" y="2357253"/>
            <a:ext cx="5610345" cy="3616732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284480" y="5295472"/>
            <a:ext cx="4055546" cy="827531"/>
          </a:xfrm>
          <a:prstGeom prst="wedgeRectCallout">
            <a:avLst>
              <a:gd name="adj1" fmla="val 23027"/>
              <a:gd name="adj2" fmla="val -142420"/>
            </a:avLst>
          </a:prstGeom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Optimal outcome of </a:t>
            </a:r>
            <a:r>
              <a:rPr lang="en-US" sz="2400" smtClean="0"/>
              <a:t>combining conventional networks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3451781" y="2867986"/>
            <a:ext cx="1924691" cy="872042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Achieved performance</a:t>
            </a:r>
            <a:endParaRPr lang="en-US" sz="2400"/>
          </a:p>
        </p:txBody>
      </p:sp>
      <p:sp>
        <p:nvSpPr>
          <p:cNvPr id="31" name="Oval 30"/>
          <p:cNvSpPr/>
          <p:nvPr/>
        </p:nvSpPr>
        <p:spPr>
          <a:xfrm>
            <a:off x="5339996" y="4949104"/>
            <a:ext cx="365760" cy="36576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dk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4093174" y="4703671"/>
            <a:ext cx="365760" cy="36576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dk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3461873" y="4440562"/>
            <a:ext cx="365760" cy="36576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dk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2755799" y="3917075"/>
            <a:ext cx="365760" cy="36576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dk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572919" y="3383601"/>
            <a:ext cx="365760" cy="36576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dk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75495" y="3286020"/>
            <a:ext cx="4294203" cy="95410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Still room for improvement</a:t>
            </a:r>
            <a:r>
              <a:rPr lang="en-US" sz="2800" smtClean="0"/>
              <a:t>, though not substantial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80427" y="6478098"/>
            <a:ext cx="735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Bolukbasi</a:t>
            </a:r>
            <a:r>
              <a:rPr lang="en-US" dirty="0" smtClean="0"/>
              <a:t>, </a:t>
            </a:r>
            <a:r>
              <a:rPr lang="en-US" i="1" dirty="0" smtClean="0"/>
              <a:t>et al</a:t>
            </a:r>
            <a:r>
              <a:rPr lang="en-US" dirty="0" smtClean="0"/>
              <a:t>. Adaptive </a:t>
            </a:r>
            <a:r>
              <a:rPr lang="en-US" dirty="0"/>
              <a:t>Neural Networks for Efficient </a:t>
            </a:r>
            <a:r>
              <a:rPr lang="en-US" dirty="0" smtClean="0"/>
              <a:t>Inference. ICML </a:t>
            </a:r>
            <a:r>
              <a:rPr lang="en-US" dirty="0"/>
              <a:t>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8</a:t>
            </a:fld>
            <a:endParaRPr lang="en-US"/>
          </a:p>
        </p:txBody>
      </p:sp>
      <p:sp>
        <p:nvSpPr>
          <p:cNvPr id="9" name="Right Arrow 8"/>
          <p:cNvSpPr/>
          <p:nvPr/>
        </p:nvSpPr>
        <p:spPr>
          <a:xfrm rot="19504498" flipH="1">
            <a:off x="4991670" y="3793712"/>
            <a:ext cx="935467" cy="6591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14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38454" y="1995932"/>
            <a:ext cx="10166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5"/>
                </a:solidFill>
              </a:rPr>
              <a:t>How to achieve lower cost and higher accuracy?</a:t>
            </a:r>
            <a:endParaRPr lang="en-US" sz="40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2463" y="3262460"/>
            <a:ext cx="71072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B050"/>
                </a:solidFill>
              </a:rPr>
              <a:t>A promising alternative: </a:t>
            </a:r>
            <a:endParaRPr lang="en-US" sz="4000" b="1" dirty="0" smtClean="0">
              <a:solidFill>
                <a:srgbClr val="00B050"/>
              </a:solidFill>
            </a:endParaRPr>
          </a:p>
          <a:p>
            <a:pPr algn="ctr"/>
            <a:r>
              <a:rPr lang="en-US" sz="4000" b="1" i="1" dirty="0" smtClean="0">
                <a:solidFill>
                  <a:srgbClr val="00B050"/>
                </a:solidFill>
              </a:rPr>
              <a:t>Picking optimal “configurations”</a:t>
            </a:r>
            <a:endParaRPr lang="en-US" sz="4000" b="1" i="1" dirty="0">
              <a:solidFill>
                <a:srgbClr val="00B05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A7FC-DF46-9940-A7B8-296E756E15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1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2531</TotalTime>
  <Words>720</Words>
  <Application>Microsoft Macintosh PowerPoint</Application>
  <PresentationFormat>Widescreen</PresentationFormat>
  <Paragraphs>170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Mangal</vt:lpstr>
      <vt:lpstr>Office Theme</vt:lpstr>
      <vt:lpstr>Video Analytics at Scale</vt:lpstr>
      <vt:lpstr>Automated video analytics is everywhere</vt:lpstr>
      <vt:lpstr>Accuracy is rising at the expense of higher cost</vt:lpstr>
      <vt:lpstr>PowerPoint Presentation</vt:lpstr>
      <vt:lpstr>Processing one live feed can be costly</vt:lpstr>
      <vt:lpstr>Hard to keep up with the increasing cost</vt:lpstr>
      <vt:lpstr>Cost of big data analytics might be dominated by video analytics</vt:lpstr>
      <vt:lpstr>How about cheaper NN architectures?</vt:lpstr>
      <vt:lpstr>PowerPoint Presentation</vt:lpstr>
      <vt:lpstr>No need to sample all frames</vt:lpstr>
      <vt:lpstr>No one-size-fit-all value</vt:lpstr>
      <vt:lpstr>Input resolution affects the speed-accuracy tradeoff too</vt:lpstr>
      <vt:lpstr>Input resolution affects the speed-accuracy tradeoff too</vt:lpstr>
      <vt:lpstr>Again, no one-size-fit-all value</vt:lpstr>
      <vt:lpstr>Other configurations can have similar effect</vt:lpstr>
      <vt:lpstr>PowerPoint Presentation</vt:lpstr>
      <vt:lpstr>The framework</vt:lpstr>
      <vt:lpstr>Q1: How to handle large configuration spaces?</vt:lpstr>
      <vt:lpstr>Q2: How to get the feedback w/o ground truth?</vt:lpstr>
      <vt:lpstr>Q3: How to formulate the adaptation process?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160</cp:revision>
  <dcterms:created xsi:type="dcterms:W3CDTF">2017-12-13T02:15:01Z</dcterms:created>
  <dcterms:modified xsi:type="dcterms:W3CDTF">2017-12-14T20:48:41Z</dcterms:modified>
</cp:coreProperties>
</file>